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960" r:id="rId2"/>
    <p:sldId id="968" r:id="rId3"/>
    <p:sldId id="982" r:id="rId4"/>
    <p:sldId id="985" r:id="rId5"/>
    <p:sldId id="1201" r:id="rId6"/>
    <p:sldId id="1202" r:id="rId7"/>
    <p:sldId id="983" r:id="rId8"/>
    <p:sldId id="1193" r:id="rId9"/>
    <p:sldId id="1194" r:id="rId10"/>
    <p:sldId id="986" r:id="rId11"/>
    <p:sldId id="987" r:id="rId12"/>
    <p:sldId id="988" r:id="rId13"/>
    <p:sldId id="1253" r:id="rId14"/>
    <p:sldId id="989" r:id="rId15"/>
    <p:sldId id="991" r:id="rId16"/>
    <p:sldId id="992" r:id="rId17"/>
    <p:sldId id="995" r:id="rId18"/>
    <p:sldId id="994" r:id="rId19"/>
    <p:sldId id="996" r:id="rId20"/>
    <p:sldId id="997" r:id="rId21"/>
    <p:sldId id="998" r:id="rId22"/>
    <p:sldId id="999" r:id="rId23"/>
    <p:sldId id="10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3"/>
    <p:restoredTop sz="83529" autoAdjust="0"/>
  </p:normalViewPr>
  <p:slideViewPr>
    <p:cSldViewPr snapToGrid="0" snapToObjects="1">
      <p:cViewPr varScale="1">
        <p:scale>
          <a:sx n="69" d="100"/>
          <a:sy n="69" d="100"/>
        </p:scale>
        <p:origin x="744" y="77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(8.2)Version </a:t>
            </a:r>
          </a:p>
          <a:p>
            <a:endParaRPr lang="en-US" dirty="0"/>
          </a:p>
          <a:p>
            <a:r>
              <a:rPr lang="en-US" dirty="0"/>
              <a:t>7.2 (January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Updated slide content for 2020 link technologies and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Master slide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2020 (8.0)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few updates suggest by Catherine Rosenberg (thanks!)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titles in a lighter font</a:t>
            </a:r>
          </a:p>
          <a:p>
            <a:pPr marL="0" indent="0">
              <a:buFontTx/>
              <a:buNone/>
            </a:pPr>
            <a:r>
              <a:rPr lang="en-US" dirty="0"/>
              <a:t>Sept 2020 (8.1)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~7 new slides, in particular: data center slide; routing versus forwarding; security line of defense; several on encapsulation and layers (this section is a lot better now).  Other relative minor changes throughout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2023 (8.2)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few minor updates (mostly speeds, technology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1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6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8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7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6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754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74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26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33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15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82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824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0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6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66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3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24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43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74A88-D49F-8D23-9BB8-35CE779407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3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80C3A-FA40-BD44-901E-27B4E4B2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1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86BED-0E6D-424B-9246-93E87D8EC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0" name="Picture 9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0AD0DE2B-4475-9E36-5304-A388B832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Alternative to packet switching: 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C85B1EBD-FEC9-7D47-95F3-A01E91DC9894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C07D9778-DC6E-7345-9465-FB3BB6CE8E90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61FD4856-E9C8-2A41-A5F2-E30BD123301C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AC453DB-05D4-EC4C-921B-39BF8237099E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5F6DF9A5-3FFC-8C4A-BBDB-ED9D3E81074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77C84FC-032A-8445-8061-6975ED8A7912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419306E-4AE4-9E46-8222-E9A57C016985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3197829C-6518-5743-A13E-C28A17ADE787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D024E2F3-1A4C-0644-95D3-3003554E779D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56F3148B-4ACA-6443-B079-C0ACA7BAE006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80FE6752-34E1-E34F-A1F3-D2A6FE32F28D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55D353A-0B50-B343-A01E-DE477259DB94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D8482C7-D95D-1A40-B1A5-03B3803003D0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5E9D9B00-DD2C-5C45-B41D-E4131382D4BD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1AA9CF9-360C-1644-8229-070AF13E138A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E9836985-853D-FD43-8624-3F7C8EFF868E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2C3B99FD-EBC3-CC42-B85E-90D4E22B5F96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1D7794B1-F2B2-5747-B891-005F045539B2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0639FADE-DF07-BC40-93A4-C1CAB6AE0566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BA6FF0DF-0F0E-DD48-A690-E164D934C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C32A6522-BD56-1741-9275-687F917D71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9D887EB2-57DD-3145-BFC4-C5FAB2A34C2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A3B2F961-4F5F-024A-9053-8BCA979B88C9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AD473EEA-73C2-5D46-8AAF-564095CFE88B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C0FDD0FD-5960-3748-B19E-88536C7DDE78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7E2AD029-98F7-B040-85B4-C43FAD1EB81B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2375AB8-0401-BC40-BE25-F5671327B1FC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B1C6849C-11AE-A842-BDEB-776A39D89F36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8024D8C7-10CA-5A41-B97C-725ABAF0833D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4264F35-7A0D-DF4B-83B3-4CAF1770C5DA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DBC0414B-31F1-1C4C-8261-EE67F4607DC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90934AB2-F45B-D54D-B91B-92C3572E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DDB06B17-0C65-DF43-A056-8E67D11A0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604FD66B-8A15-8341-9AA9-BC9C0069CF6C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EC12789-4A74-CD4E-A96A-BA0B134A4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1C9CAF4D-3912-2C4B-94EA-BFD60B5F8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2A8EF875-64B6-FB4D-BBD1-BB83115D41F6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2C68BD66-9CBB-6D44-8BC8-E664FE1011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AD7E178-EB97-9D49-BA85-B61E5871BF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4C398AB5-D40E-9D45-9D9F-3195710DFE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5E9BAF8A-BA27-434D-91A2-E0D5DB090E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7239671D-647B-C046-933C-48E52C3A1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72FEAD2C-B342-D84B-83AF-B34BD5B7B0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BA83E8B5-18C5-D947-9CC6-154512253C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EBC6C3DB-3DD5-5143-813B-D24B718ED06D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5E0EBE43-DDB6-B548-BB2C-D6B6C1DAB7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BA79F427-8F60-1544-A84F-64AC028744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A6D233C7-8EB7-9B41-86B6-FC01A897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2DA248B7-610E-C34C-9FF3-57CCF829D4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9FD796FE-DDA7-CD43-8C1A-AD4F25774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6009BDFD-2C6D-324C-B98C-379BF8D444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04C2B104-2DF7-EC43-A8ED-F9900D3FC6F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8910879B-032A-764B-B8A5-A88D63D74D64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149133-C350-2D42-8C9E-58585EBAF3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12C3EB20-8219-694C-85F2-6998D9337F6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162CB454-0231-9744-8F9B-C6B6BD5914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8D7DE494-08F1-5B41-8C0A-D66274850B8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2A784FA2-85FF-7148-B9DC-8DE272915A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8B03338E-B45A-FA4B-BFE9-2D0AB4D34A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D974B2C-FE1D-6349-A955-0E444D9110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08A7BD84-7E3B-0547-8C3C-4A918614BC02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5DE6B73-3A96-5C48-9E14-F3E525516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C2E4634-ECD7-1A42-BFF3-1C3C12DFDC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F0FBBA43-0B28-DB47-93A2-4CF98D644E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D329D7EE-AD76-AB4B-953F-A01C8B47B8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589A456E-CB6E-0749-A626-282D17A71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6618F299-10D3-6B46-9FD8-919E6C98C6F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514AE89A-3BDD-0546-829A-1EBCB7AB9A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5035FBDB-8E25-7842-8C98-159D52E79B52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CB9C91AF-8BEA-E84C-A2CC-A7D82A5CAB1D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DA88FB0-7AC5-3744-B89B-48F2B2492C28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E6E11A0C-EE74-6A44-A899-E6245F90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7CFDA170-11D3-5541-8A4F-1A2253DC8FAC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commonly used in traditional telephone networks</a:t>
            </a: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lide Number Placeholder 5">
            <a:extLst>
              <a:ext uri="{FF2B5EF4-FFF2-40B4-BE49-F238E27FC236}">
                <a16:creationId xmlns:a16="http://schemas.microsoft.com/office/drawing/2014/main" id="{E94B8DB8-C7EF-7A40-8154-BF28A618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9E8B7F63-E037-EA42-8DA6-CB6014E4199C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FC247104-E8D3-B645-85FB-5A0C2FA0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C8BB3F46-3B16-B844-8872-13FF6EAD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EF7F65AA-9FC2-CC44-BAE9-97B49EC3B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04240E2C-D2B8-6D49-8F3E-93A9982E6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8CB58BFF-BD62-164C-98AC-EA3BD21A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17B8879F-2FD8-DB4B-A2A0-04D42672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BEC6B013-FF3F-EC4A-A3C5-E86E0F873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906F828E-B621-AC41-9719-C035AB75F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56D1B6D-1C4F-8C45-B7A6-ABBFFE80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9A7618F9-9329-2B44-B13F-C685759AA9B8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C5900A1-D57D-5143-8A66-C174D32DF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B957BD8B-F509-1A4C-BDB2-A2653F2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3265E2D3-79D1-AC4D-9664-82C43C0C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5415617-655E-AE41-ACC7-41804AE6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18EBBCEE-B412-1D43-9B2E-49383E45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241CB304-A294-0445-AAE8-40A24F22C065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BBAEBF8-E545-B74D-9E4E-8CA10626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59EE33AA-C8A3-2F49-95FB-4AC5CCD3F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B7E36698-7100-CA42-AE32-4065DD48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7CBE92F-CD13-2F4F-AE98-DD839DC0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DD52ACA4-56FF-F049-8FA6-73C99953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6B5BCBCE-893F-6042-A314-778723B61565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F89F88EB-D217-3740-AB7F-84D975F9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E42D2B75-2175-FB4F-A9C6-9BA6E2F11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A416A53A-2D17-C44C-B2F8-89A84E2C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67CA95C0-B871-CF4F-8ED3-AFB8884C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5837EA2-CC92-FF43-A3B1-E57DFC95D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09E73B34-5A97-9243-8722-C1FF0067894A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2542FF38-5DB4-3F4A-ACA4-5714416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1F55AF2-B4EF-DE4D-9828-6C62B689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F6DBD211-C591-4F40-9D18-FBBD9378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112356C3-3BBE-504C-B270-A9E8C882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67D5E6EF-1805-AF4F-A945-1E53D6A0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F22CF311-F4BD-A94C-8199-EA46277CD3BD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9CA27E85-835D-3C49-BA35-113312016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6F4D2FA-3645-4546-8BD7-73B7C728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DFE6A11C-37DF-D847-B587-29A412F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3A806C1E-DAB0-304C-9DA3-A3E26591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8DB6DFAA-D4E8-9F49-8C65-FFB57B6E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E2514980-7513-C04A-B9E9-8CAF43AA2E9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A784622D-6C6C-6A4B-86EF-6E226EE57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E44DC6CB-5B3D-AF40-B675-B9A9AE367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4151DE66-5E96-0C4C-9749-3B0424C16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2F7FB34F-2B8D-FD4E-A40A-520FC72B6836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1A7B9A9A-8D34-5949-AB73-2752D4ADA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7825394C-BA9E-F14A-A06B-B4D1F2AB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04DEEC0C-6538-134B-857D-2D0EDB5AE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A3FD5517-6B59-D84A-A3A5-B4E25A0D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8BFF1C13-9DA1-9B4D-9F10-1F66A881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B0486BD1-B653-EC4B-BC49-7487964A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A5505908-88D5-4A4D-BD8D-DC8F998A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CFE3069F-00E3-F94B-9EF4-7F602081F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3E3FF99A-7088-874C-86FF-E8E923BC8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9A1084A3-A397-4443-B4A1-8A048966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9ADDC058-5058-BE44-A0F5-D0DDA33C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BD24B7F5-455A-0C43-B9F0-FB3B946FE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988F36F5-7D31-804E-962A-423F649F9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D7B989E8-2587-7643-9382-D33D3F44B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E0D29195-E5A5-7342-B97D-15428877E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DB60A569-3391-0245-957A-8BD0C4704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2B1AB277-061D-9241-9AB6-1B95D3D2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40920297-470B-0146-A370-C189FFDE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2E53AA1C-6679-674A-95BC-86F53DDA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D19EB7AC-F070-3541-A86A-2FC1DD8534B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6E37DADC-C96A-3646-99F6-13289A67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9AEF30A0-08E3-0C49-BDD0-62773AC6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65F2C750-C340-7D41-86F3-6C02B72E3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6F3372A0-CEED-B147-B45A-1120494E9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EF82690A-0023-7E4C-AF5F-2DE149F5C0AB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FA56D6B6-D7AC-2446-9EB2-EB6FACCED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36AF57AE-AC33-5743-977A-0D788D552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536A2FE1-8849-7541-AF15-E745915BB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BF60E069-76E5-034E-ABF6-9DB38E5F4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E0357BEA-8C5A-0243-B035-D32F921C0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F1CCECE-F3ED-3042-9569-AD742E3C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6537DA24-A159-1745-BB09-C376284B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303471D4-2AB8-EB47-A820-9F719A96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AB7E2F6A-D6E8-6F44-A130-F6AAF3FAD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0B0C4A91-41A5-FA42-BE40-E539FE5A8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DD647FB7-E777-BB4A-836C-1230EB25B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B46CA734-72CB-EB46-9BCA-BE4B2E992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F17A8327-BB1C-CC47-BBF6-C0A0C792F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1BC1688D-7618-5D4F-BD03-7A37B9C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BD97D86A-A445-8440-8450-03DEF32A6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61EAFA7A-D8BF-3B4F-A70F-B795CC3B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AC990DC1-801B-2140-9598-DC3E006E7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83E7C0B2-4786-B44B-AF2A-50A1881CB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23C2D596-103D-414A-8E89-61FE69710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47491975-1D5E-9B4B-B9CC-2AB364567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8132E27A-22ED-AF49-8219-5166A48DECF1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517C0A89-506E-FC47-9AA2-AF070B04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09CA082A-E892-4F49-956A-49EC8B74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F4529FF5-30ED-B043-89BC-B0A0838D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BF870C5A-CA37-9A42-A1BA-472445C2A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E80A1670-A44E-6449-B13F-782DADDC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2797A37-2981-B84F-A949-A6F05BC23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158F9267-8C55-AD46-A424-9C6B11E6A845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13FB7F7D-CB8F-8A4B-8A4F-68A8CEDEFE87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its own band, can transmit at max rate of that narrow band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D790553C-791A-D348-9DBD-80C773BBD2C3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 (only)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5BCB8937-73EA-A241-A38D-79BCD8BA1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 under circuit-switching and packet switching?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7FA05B00-8070-F844-B8CC-0195B065B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198" name="Group 35">
              <a:extLst>
                <a:ext uri="{FF2B5EF4-FFF2-40B4-BE49-F238E27FC236}">
                  <a16:creationId xmlns:a16="http://schemas.microsoft.com/office/drawing/2014/main" id="{A49C0A36-CC03-E845-B104-1E5E28C28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9E10FA5A-2003-7947-A8C2-B7FD6785F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Q: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how did we get value 0.0004?</a:t>
                </a:r>
              </a:p>
            </p:txBody>
          </p:sp>
          <p:sp>
            <p:nvSpPr>
              <p:cNvPr id="200" name="Text Box 48">
                <a:extLst>
                  <a:ext uri="{FF2B5EF4-FFF2-40B4-BE49-F238E27FC236}">
                    <a16:creationId xmlns:a16="http://schemas.microsoft.com/office/drawing/2014/main" id="{8EB381AD-3137-AD48-AB59-379F21535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HW problem </a:t>
                </a: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(for those with course in probability only)</a:t>
                </a: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41D33C7-A4DC-934F-8A9A-8D848D2D5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B5BD-0867-AE2E-D8B4-AE99B5BA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Proof: with 35 users, probability &gt; 10 active at same time is less than .0004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16F5-D858-F92E-CDC0-AB76FC47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5805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Problem Setup:</a:t>
            </a:r>
          </a:p>
          <a:p>
            <a:pPr lvl="1"/>
            <a:r>
              <a:rPr lang="en-GB" dirty="0"/>
              <a:t>Number of users: 35</a:t>
            </a:r>
          </a:p>
          <a:p>
            <a:pPr lvl="1"/>
            <a:r>
              <a:rPr lang="en-GB" dirty="0"/>
              <a:t>Probability of each user being active: 10% = 0.1</a:t>
            </a:r>
          </a:p>
          <a:p>
            <a:pPr lvl="1"/>
            <a:r>
              <a:rPr lang="en-GB" dirty="0"/>
              <a:t>We want to find P(X &gt; 10), where X is the number of active users</a:t>
            </a:r>
          </a:p>
          <a:p>
            <a:r>
              <a:rPr lang="en-GB" dirty="0"/>
              <a:t>Calculation:</a:t>
            </a:r>
          </a:p>
          <a:p>
            <a:pPr lvl="1"/>
            <a:r>
              <a:rPr lang="en-GB" dirty="0"/>
              <a:t>We need to calculate the probability of having 10 or fewer active </a:t>
            </a:r>
            <a:r>
              <a:rPr lang="en-GB"/>
              <a:t>users at </a:t>
            </a:r>
            <a:r>
              <a:rPr lang="en-GB" dirty="0"/>
              <a:t>the same time, then subtract that from 1 to get the probability of having 11 or more users active at the same time.</a:t>
            </a:r>
          </a:p>
          <a:p>
            <a:pPr lvl="1"/>
            <a:r>
              <a:rPr lang="en-GB" dirty="0"/>
              <a:t>First, we calculate P(X ≤ 10) using the cumulative binomial probability function:</a:t>
            </a:r>
          </a:p>
          <a:p>
            <a:pPr lvl="2"/>
            <a:r>
              <a:rPr lang="en-GB" dirty="0"/>
              <a:t>P(X ≤ 10) = ∑(k=0 to 10) C(35,k) * 0.1</a:t>
            </a:r>
            <a:r>
              <a:rPr lang="en-GB" baseline="30000" dirty="0"/>
              <a:t>k</a:t>
            </a:r>
            <a:r>
              <a:rPr lang="en-GB" dirty="0"/>
              <a:t> * 0.9</a:t>
            </a:r>
            <a:r>
              <a:rPr lang="en-GB" baseline="30000" dirty="0"/>
              <a:t>(35-k) </a:t>
            </a:r>
          </a:p>
          <a:p>
            <a:pPr lvl="2"/>
            <a:r>
              <a:rPr lang="en-GB" dirty="0"/>
              <a:t>Where C(35,k) is the binomial coefficient "35 choose k".</a:t>
            </a:r>
          </a:p>
          <a:p>
            <a:pPr lvl="2"/>
            <a:r>
              <a:rPr lang="en-GB" dirty="0"/>
              <a:t>Each term is probability of k users being active and (35-k) users being idle</a:t>
            </a:r>
          </a:p>
          <a:p>
            <a:pPr lvl="1"/>
            <a:r>
              <a:rPr lang="en-GB" dirty="0"/>
              <a:t>Then, we can find P(X &gt; 10) by subtracting from 1:</a:t>
            </a:r>
          </a:p>
          <a:p>
            <a:pPr lvl="2"/>
            <a:r>
              <a:rPr lang="en-GB" dirty="0"/>
              <a:t>P(X &gt; 10) = 1 - P(X ≤ 10) ≈ 0.0003846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330E-FFA8-CDA3-4092-480266D18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7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“bursty”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 packet-switching?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“It’s complicated.” We’ll study various techniques that try to make packet switching as “circuit-like” as possible.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64D1D8C4-8925-DF49-90D8-9254DA1F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human analogies of reserved resources (circuit switching) versus on-demand allocation (packet switching)?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353E-52FE-E046-AFD1-30F25FFD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485150"/>
            <a:ext cx="6220653" cy="4776165"/>
          </a:xfrm>
        </p:spPr>
        <p:txBody>
          <a:bodyPr>
            <a:normAutofit/>
          </a:bodyPr>
          <a:lstStyle/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hosts connect to Internet via </a:t>
            </a:r>
            <a:r>
              <a:rPr lang="en-US" altLang="en-US" sz="3000" dirty="0">
                <a:solidFill>
                  <a:srgbClr val="C00000"/>
                </a:solidFill>
              </a:rPr>
              <a:t>access </a:t>
            </a:r>
            <a:r>
              <a:rPr lang="en-US" altLang="en-US" sz="3000" dirty="0"/>
              <a:t>Internet Service Providers (ISPs)</a:t>
            </a:r>
          </a:p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access ISPs in turn must be interconnected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so that </a:t>
            </a:r>
            <a:r>
              <a:rPr lang="en-US" altLang="en-US" sz="2800" i="1" dirty="0"/>
              <a:t>any</a:t>
            </a:r>
            <a:r>
              <a:rPr lang="en-US" altLang="en-US" sz="2800" dirty="0"/>
              <a:t> two hosts </a:t>
            </a:r>
            <a:r>
              <a:rPr lang="en-US" altLang="en-US" sz="2800" i="1" dirty="0"/>
              <a:t>(anywhere!) </a:t>
            </a:r>
            <a:r>
              <a:rPr lang="en-US" altLang="en-US" sz="2800" dirty="0"/>
              <a:t>can send packets to each other</a:t>
            </a:r>
          </a:p>
          <a:p>
            <a:pPr marL="466725" indent="-3365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resulting network of networks is very complex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evolution driven by </a:t>
            </a:r>
            <a:r>
              <a:rPr lang="en-US" altLang="en-US" sz="2800" dirty="0">
                <a:solidFill>
                  <a:srgbClr val="C00000"/>
                </a:solidFill>
              </a:rPr>
              <a:t>economics,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national policies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91F501-0E69-7341-8712-5A53C26EFBAA}"/>
              </a:ext>
            </a:extLst>
          </p:cNvPr>
          <p:cNvSpPr txBox="1">
            <a:spLocks/>
          </p:cNvSpPr>
          <p:nvPr/>
        </p:nvSpPr>
        <p:spPr>
          <a:xfrm>
            <a:off x="645762" y="6138841"/>
            <a:ext cx="11732217" cy="54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</a:t>
            </a:r>
            <a:r>
              <a:rPr kumimoji="0" lang="en-US" altLang="ja-JP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take a stepwise approach to describe current Internet structure</a:t>
            </a:r>
            <a:endParaRPr kumimoji="0" lang="en-US" altLang="en-US" sz="3000" b="0" i="1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449E4-AC72-C94C-A2B1-B311B3D59E1E}"/>
              </a:ext>
            </a:extLst>
          </p:cNvPr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7" name="Rectangle 419">
              <a:extLst>
                <a:ext uri="{FF2B5EF4-FFF2-40B4-BE49-F238E27FC236}">
                  <a16:creationId xmlns:a16="http://schemas.microsoft.com/office/drawing/2014/main" id="{7BA30F63-457C-C64D-841D-A1EF35E5E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05FA63-8AD7-1C4C-BBC2-B6D92EF0FFD9}"/>
                </a:ext>
              </a:extLst>
            </p:cNvPr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417">
              <a:extLst>
                <a:ext uri="{FF2B5EF4-FFF2-40B4-BE49-F238E27FC236}">
                  <a16:creationId xmlns:a16="http://schemas.microsoft.com/office/drawing/2014/main" id="{054FADBC-4916-2246-97D7-B9C29C0E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733047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20">
              <a:extLst>
                <a:ext uri="{FF2B5EF4-FFF2-40B4-BE49-F238E27FC236}">
                  <a16:creationId xmlns:a16="http://schemas.microsoft.com/office/drawing/2014/main" id="{2022F9B4-50EB-7F42-AA9C-1116D50E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" name="Freeform 427">
              <a:extLst>
                <a:ext uri="{FF2B5EF4-FFF2-40B4-BE49-F238E27FC236}">
                  <a16:creationId xmlns:a16="http://schemas.microsoft.com/office/drawing/2014/main" id="{2E175CF1-E69A-6840-9CCF-B0D2DDB52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590146"/>
              <a:ext cx="3079750" cy="1304009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7A18A4B-442F-2F44-8A45-4AB9B2FFA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29820968-8661-514F-A20D-844E3CFE3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1134552B-DD2C-6442-8B9E-3CA11DE80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7A2C05-4020-D64B-B95A-577AC4E64CC8}"/>
                </a:ext>
              </a:extLst>
            </p:cNvPr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91F82-125B-ED43-A6D4-0090B96A8DEB}"/>
                </a:ext>
              </a:extLst>
            </p:cNvPr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D99DBE1-2FE5-BA41-AA4B-17FBE819222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53F86B5-9BA5-184C-877D-399CFE77359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1C697F-79E9-0443-8928-D492F718EF0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2C8A08-42CD-854A-A088-6B36B06AEB4F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2E834-61DD-7D49-A6DF-C2BD8B94A48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3F6A024-302D-684E-8A0A-48E6F612BBC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905001-4984-6844-9623-86EBBD1910E2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D24D8C-5FF1-C240-B9D0-7A27B69E8531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1AE294-D1C2-5041-BAAE-890407CF4C8D}"/>
                </a:ext>
              </a:extLst>
            </p:cNvPr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A9D9584-BE8A-C64D-9057-A999BFC024F0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C1D094A-8FF8-F447-A136-07F378EB38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E8C13B-B140-AD4D-A070-4B3E622C1D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263458-B16E-8F42-8F08-16F82702202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87B32A7-48FE-5A41-A466-8815FD79940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FEAA9B1-C0D0-5247-8665-5A2F3B5CF088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8DD5560-33A0-C94D-8915-79525D334593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3626D4-0FA4-5149-9DD6-62987A1AB6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02AD47-65CE-2047-A215-F337EE95B620}"/>
                </a:ext>
              </a:extLst>
            </p:cNvPr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23323-2C78-3046-B02F-8C6278BDD9DE}"/>
                </a:ext>
              </a:extLst>
            </p:cNvPr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8D9219-0196-784D-BF16-5744C346CA54}"/>
                </a:ext>
              </a:extLst>
            </p:cNvPr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566AF-C57A-C043-882A-ADDBA04485F9}"/>
                </a:ext>
              </a:extLst>
            </p:cNvPr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049F7-A72E-894B-9572-D2B473651F3F}"/>
                </a:ext>
              </a:extLst>
            </p:cNvPr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EA89FC-E0AC-5A4D-BBB9-B3B8676F4F5F}"/>
                </a:ext>
              </a:extLst>
            </p:cNvPr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D2A0EF-B15C-B84C-AC52-81884505A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487137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456801-E894-684F-8B82-48FD8E998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547696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3C9F04-24E8-3F4A-BE91-DC193581B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540433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9595A2-44A4-C945-8CCE-4F2E5D956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01908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F2F354-2662-CC43-B925-19F08E464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3978654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BC8228-387C-064A-9F6F-9C870B6C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D852A1-62FD-1440-9B9C-0F835385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3266EE-F02C-9A41-A89C-F588E7689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414684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F9E0A6-597E-0E4E-9639-85258AA84200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414684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0AD607-2901-F143-B44C-00C0CAECF984}"/>
                </a:ext>
              </a:extLst>
            </p:cNvPr>
            <p:cNvCxnSpPr/>
            <p:nvPr/>
          </p:nvCxnSpPr>
          <p:spPr>
            <a:xfrm>
              <a:off x="10137668" y="2661704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AC294B-9FD6-3C42-82B3-325FBB660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02025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A88536-0E73-DC4B-BEF3-4E1C37AB0A56}"/>
                </a:ext>
              </a:extLst>
            </p:cNvPr>
            <p:cNvCxnSpPr/>
            <p:nvPr/>
          </p:nvCxnSpPr>
          <p:spPr>
            <a:xfrm flipH="1">
              <a:off x="10100635" y="2076444"/>
              <a:ext cx="761467" cy="57735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C50BA0-C81C-B440-9BEB-5FBD7BE74E72}"/>
                </a:ext>
              </a:extLst>
            </p:cNvPr>
            <p:cNvCxnSpPr/>
            <p:nvPr/>
          </p:nvCxnSpPr>
          <p:spPr>
            <a:xfrm flipH="1">
              <a:off x="10100635" y="2175325"/>
              <a:ext cx="397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F208C1-9D7D-A646-9965-A9C4B61B2C5E}"/>
                </a:ext>
              </a:extLst>
            </p:cNvPr>
            <p:cNvCxnSpPr/>
            <p:nvPr/>
          </p:nvCxnSpPr>
          <p:spPr>
            <a:xfrm flipH="1">
              <a:off x="10672135" y="2107518"/>
              <a:ext cx="14936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D60783-653B-9A41-9559-D8A4166B97C0}"/>
                </a:ext>
              </a:extLst>
            </p:cNvPr>
            <p:cNvCxnSpPr/>
            <p:nvPr/>
          </p:nvCxnSpPr>
          <p:spPr>
            <a:xfrm flipH="1">
              <a:off x="10142166" y="2625979"/>
              <a:ext cx="574283" cy="278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5C929A-9BF0-3144-A69D-EE4B308C00CF}"/>
                </a:ext>
              </a:extLst>
            </p:cNvPr>
            <p:cNvCxnSpPr/>
            <p:nvPr/>
          </p:nvCxnSpPr>
          <p:spPr>
            <a:xfrm flipH="1">
              <a:off x="10069542" y="2076444"/>
              <a:ext cx="788589" cy="9888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185FC9-BBCF-F749-98CC-A30C0D72EC09}"/>
                </a:ext>
              </a:extLst>
            </p:cNvPr>
            <p:cNvCxnSpPr/>
            <p:nvPr/>
          </p:nvCxnSpPr>
          <p:spPr>
            <a:xfrm flipH="1">
              <a:off x="10862103" y="2034337"/>
              <a:ext cx="279002" cy="421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70DB7E-49E1-6648-9CCD-6B8AE2706E70}"/>
                </a:ext>
              </a:extLst>
            </p:cNvPr>
            <p:cNvCxnSpPr/>
            <p:nvPr/>
          </p:nvCxnSpPr>
          <p:spPr>
            <a:xfrm flipH="1" flipV="1">
              <a:off x="10681994" y="2625979"/>
              <a:ext cx="353541" cy="67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FE79CB-80E8-EC4E-8036-33FC7BE5CCF2}"/>
                </a:ext>
              </a:extLst>
            </p:cNvPr>
            <p:cNvCxnSpPr/>
            <p:nvPr/>
          </p:nvCxnSpPr>
          <p:spPr>
            <a:xfrm flipH="1">
              <a:off x="8769223" y="2175325"/>
              <a:ext cx="1300319" cy="6066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ine 541">
              <a:extLst>
                <a:ext uri="{FF2B5EF4-FFF2-40B4-BE49-F238E27FC236}">
                  <a16:creationId xmlns:a16="http://schemas.microsoft.com/office/drawing/2014/main" id="{6C2AD381-18B1-8A4C-BE75-E2361242A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8705" y="4020391"/>
              <a:ext cx="429324" cy="705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50CBF824-0885-2245-B13D-203A7A44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4554" y="3954468"/>
              <a:ext cx="969051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8FF7FCD7-CA6F-BF47-A975-C2FA86F1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74A7AF-5EDB-1246-BB9F-90BA9459EF88}"/>
                </a:ext>
              </a:extLst>
            </p:cNvPr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75B4E06-02EB-E44F-901B-C520271B49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2E04CA2-BE09-7845-93F6-13D2EE7A3B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BCF878-6A8A-8943-B839-6A138B6600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F3D964DE-86BE-F24C-BB1A-E74569D9AD5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A2E8785-9326-9D4C-81E6-4D911E7D7C6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41E9BF93-BC8E-7C48-A9A1-5A25D5FDF3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0CDEA7D3-763E-ED43-A862-B1DD05A4593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BDD1F3-0ED5-1F4D-BAEB-68F36CA2B108}"/>
                </a:ext>
              </a:extLst>
            </p:cNvPr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47C92CD-2FB1-7145-AED8-D3633635991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7DE41A7-7132-5F4D-BB7F-160BAC826C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2FB741E-4709-7E4E-A067-176348DA24F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0163CB51-EC42-D24C-B09B-605AA4F5C2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B19B00A4-C5EC-0A4A-8313-42C5D4B434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AE1166F1-A833-8F46-9EF4-6295C07C724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99A4344-E62F-6644-9524-335019948C3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3291F1B-694E-0648-A2BD-5028769261A1}"/>
                </a:ext>
              </a:extLst>
            </p:cNvPr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44760C2-E267-344A-90B4-96D9A304E5C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E49E406-DF0F-2744-AD2D-81CC78C85F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2405EBA-0F42-0B48-81A7-1B86FC445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7C77CF5-9D87-F449-95FF-9172DAC0AD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AEAE2CD-54CE-C844-8C04-0D8C446E0E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70AFDA6-1D15-3841-AEA8-9F2A3266F9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2BFBEB17-42AE-D149-80B4-1E3FA81C3E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CCCAF04-40E2-104B-B26B-BE94454E7530}"/>
                </a:ext>
              </a:extLst>
            </p:cNvPr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A4672A4-728D-2640-A705-82EB36D5F03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737B007-C5A9-924C-8523-32089BE8EB8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FD78D38-882E-094B-81F3-EC46712775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F4A42067-1DF8-9B4B-9AF7-DFBB16E691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BCDB7E0-985E-B34A-83AC-6BB36BB35EF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759958E5-C3B0-6341-9A58-53831A91393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DC180B7-DE0A-1149-91B3-2EDD634592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9AB0E80-15A1-F542-8003-3D839862E454}"/>
                </a:ext>
              </a:extLst>
            </p:cNvPr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A4DA7B4-8CD0-7E48-A3CA-80D49A07E3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26C3924-E17F-7D41-BFCB-3828B2EBF1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54EB2C9-F05C-1F47-8C04-8E3E4094830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501455EF-A931-7746-B6BF-73E16FD927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0731F5F8-3E90-EE40-9451-F78F400A1F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D17118E1-8E70-214E-B132-528A51125FA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1F978DAA-C767-C542-8C5C-BD4A6C8F53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18A3482-E36A-2448-9DCE-D91785C785EB}"/>
                </a:ext>
              </a:extLst>
            </p:cNvPr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853AC6C-5827-D947-8F1C-E9B0BF02E87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343434A-0694-7942-A749-4E6F16ED269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2F437A5-804D-204F-8E8A-6858154A77F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560A1456-9A75-4140-9EE2-8D917165AF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8FC197D-E7C6-4047-A38E-0BEE5F2C8B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CFC251D6-77DF-EE45-BA27-C895FA9FA5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E983FEF7-DC26-8641-8963-BB1CE32803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7D654C-7265-DB4E-BCE3-D4176A0396F1}"/>
                </a:ext>
              </a:extLst>
            </p:cNvPr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33E9F07-6C39-2140-9A18-6F14E8C73A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CA4EF30-3B40-3B4B-B91C-9F5C8A137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E3FBC5D6-10CB-7A4B-868C-FD900398B9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1D723116-D3ED-D14B-9FAF-D223788A3D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D76BBB34-6509-0C48-915D-A9CCC8CF60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72C0B687-9ACF-4F44-82DC-D79E8A6619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B9DBBE72-4833-C94A-B3DC-F9EDB5D752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B0E576D-E8F0-834F-88F4-49530417CAF1}"/>
                </a:ext>
              </a:extLst>
            </p:cNvPr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5F94024-5FF1-2A45-B900-941811E136E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F023B5F-88FB-594B-904A-025204833B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68EF99F-F71A-714D-AAA0-414E0D55B0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65CBB100-65F0-B84F-A5FD-ED63F332523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44C9891-3477-6447-BD3A-34BB46C93E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72C7DF1-4B75-8C4E-9427-D99A2B9F00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2E04F023-07D9-1F4C-BA02-31957309FC7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520858-E3E4-764A-839D-1ED8985F73E8}"/>
                </a:ext>
              </a:extLst>
            </p:cNvPr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19F3FF5-BE22-8940-96DD-44DB7B4C28F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C0D81-F9A0-9541-A78A-87F943A1DDE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E96B958-11AB-4840-94EE-07A89B0C872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82730EDE-DEDB-EC41-BCDC-25EA5D62A2E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EF650DB4-FA18-BA4C-9BE5-9FDCA3A835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4C052D43-C280-F343-B17F-B917901F3C6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A6F52C9A-FFF7-6940-9C3E-12298D451C6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4" name="Picture 653" descr="iphone_stylized_small">
              <a:extLst>
                <a:ext uri="{FF2B5EF4-FFF2-40B4-BE49-F238E27FC236}">
                  <a16:creationId xmlns:a16="http://schemas.microsoft.com/office/drawing/2014/main" id="{BEEDE79C-3FE1-D346-B386-D9E38667A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1018" descr="laptop_keyboard">
              <a:extLst>
                <a:ext uri="{FF2B5EF4-FFF2-40B4-BE49-F238E27FC236}">
                  <a16:creationId xmlns:a16="http://schemas.microsoft.com/office/drawing/2014/main" id="{832CE947-C9FA-0543-99DD-AD2D7EBD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1019">
              <a:extLst>
                <a:ext uri="{FF2B5EF4-FFF2-40B4-BE49-F238E27FC236}">
                  <a16:creationId xmlns:a16="http://schemas.microsoft.com/office/drawing/2014/main" id="{7F7C0B3F-043C-8A42-AF30-10A20F51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678" y="2357316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Picture 1020" descr="screen">
              <a:extLst>
                <a:ext uri="{FF2B5EF4-FFF2-40B4-BE49-F238E27FC236}">
                  <a16:creationId xmlns:a16="http://schemas.microsoft.com/office/drawing/2014/main" id="{C98AB82D-39F2-F94A-85FD-351FEDB47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1021">
              <a:extLst>
                <a:ext uri="{FF2B5EF4-FFF2-40B4-BE49-F238E27FC236}">
                  <a16:creationId xmlns:a16="http://schemas.microsoft.com/office/drawing/2014/main" id="{2D4346DC-3507-9F46-A7B4-03F2FE5D1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752" y="2351175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22">
              <a:extLst>
                <a:ext uri="{FF2B5EF4-FFF2-40B4-BE49-F238E27FC236}">
                  <a16:creationId xmlns:a16="http://schemas.microsoft.com/office/drawing/2014/main" id="{D168A2C4-5080-0940-A756-E086FEB7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62" y="2350860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023">
              <a:extLst>
                <a:ext uri="{FF2B5EF4-FFF2-40B4-BE49-F238E27FC236}">
                  <a16:creationId xmlns:a16="http://schemas.microsoft.com/office/drawing/2014/main" id="{45B2682B-B40D-7A4F-8C6C-184481CE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579" y="2379676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024">
              <a:extLst>
                <a:ext uri="{FF2B5EF4-FFF2-40B4-BE49-F238E27FC236}">
                  <a16:creationId xmlns:a16="http://schemas.microsoft.com/office/drawing/2014/main" id="{28F73F6E-EE26-B84C-BDD7-84006C6C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588" y="2503914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025">
              <a:extLst>
                <a:ext uri="{FF2B5EF4-FFF2-40B4-BE49-F238E27FC236}">
                  <a16:creationId xmlns:a16="http://schemas.microsoft.com/office/drawing/2014/main" id="{79D91930-42EC-C046-B409-50B0AA84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512" y="2381250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026">
              <a:extLst>
                <a:ext uri="{FF2B5EF4-FFF2-40B4-BE49-F238E27FC236}">
                  <a16:creationId xmlns:a16="http://schemas.microsoft.com/office/drawing/2014/main" id="{3142F162-EE7B-F247-953B-AB17B6AC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7" y="2512260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027">
              <a:extLst>
                <a:ext uri="{FF2B5EF4-FFF2-40B4-BE49-F238E27FC236}">
                  <a16:creationId xmlns:a16="http://schemas.microsoft.com/office/drawing/2014/main" id="{2605B5B4-B953-774C-B583-08A4E9825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145" name="Freeform 1028">
                <a:extLst>
                  <a:ext uri="{FF2B5EF4-FFF2-40B4-BE49-F238E27FC236}">
                    <a16:creationId xmlns:a16="http://schemas.microsoft.com/office/drawing/2014/main" id="{7832D5A4-E054-124A-B07A-0BE324FD3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029">
                <a:extLst>
                  <a:ext uri="{FF2B5EF4-FFF2-40B4-BE49-F238E27FC236}">
                    <a16:creationId xmlns:a16="http://schemas.microsoft.com/office/drawing/2014/main" id="{F53ED568-2AD9-3442-A6EE-4FE5502A5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030">
                <a:extLst>
                  <a:ext uri="{FF2B5EF4-FFF2-40B4-BE49-F238E27FC236}">
                    <a16:creationId xmlns:a16="http://schemas.microsoft.com/office/drawing/2014/main" id="{C9726C5A-71A6-2643-BD67-DD4FB437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031">
                <a:extLst>
                  <a:ext uri="{FF2B5EF4-FFF2-40B4-BE49-F238E27FC236}">
                    <a16:creationId xmlns:a16="http://schemas.microsoft.com/office/drawing/2014/main" id="{D40EE55A-ADF0-3B48-9A99-984DEB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032">
                <a:extLst>
                  <a:ext uri="{FF2B5EF4-FFF2-40B4-BE49-F238E27FC236}">
                    <a16:creationId xmlns:a16="http://schemas.microsoft.com/office/drawing/2014/main" id="{26EA17DC-DD02-B947-A833-A055842C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033">
                <a:extLst>
                  <a:ext uri="{FF2B5EF4-FFF2-40B4-BE49-F238E27FC236}">
                    <a16:creationId xmlns:a16="http://schemas.microsoft.com/office/drawing/2014/main" id="{AEFCD248-A336-7941-861C-AAFA4C2E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Freeform 1034">
              <a:extLst>
                <a:ext uri="{FF2B5EF4-FFF2-40B4-BE49-F238E27FC236}">
                  <a16:creationId xmlns:a16="http://schemas.microsoft.com/office/drawing/2014/main" id="{0058450B-9E80-3442-8EE8-9FC398BE9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154" y="2584063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35">
              <a:extLst>
                <a:ext uri="{FF2B5EF4-FFF2-40B4-BE49-F238E27FC236}">
                  <a16:creationId xmlns:a16="http://schemas.microsoft.com/office/drawing/2014/main" id="{98848905-95B4-1B4C-A476-B613B7829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976" y="2590519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36">
              <a:extLst>
                <a:ext uri="{FF2B5EF4-FFF2-40B4-BE49-F238E27FC236}">
                  <a16:creationId xmlns:a16="http://schemas.microsoft.com/office/drawing/2014/main" id="{EE0C61B4-47FB-8A4C-BA4E-C3EA4F9F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171" y="2576977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37">
              <a:extLst>
                <a:ext uri="{FF2B5EF4-FFF2-40B4-BE49-F238E27FC236}">
                  <a16:creationId xmlns:a16="http://schemas.microsoft.com/office/drawing/2014/main" id="{A2A5BF3A-544E-5943-BC22-695E7F25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366" y="2516039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38">
              <a:extLst>
                <a:ext uri="{FF2B5EF4-FFF2-40B4-BE49-F238E27FC236}">
                  <a16:creationId xmlns:a16="http://schemas.microsoft.com/office/drawing/2014/main" id="{04CEE56F-6327-834B-BF12-FD60966A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909" y="2580127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039">
              <a:extLst>
                <a:ext uri="{FF2B5EF4-FFF2-40B4-BE49-F238E27FC236}">
                  <a16:creationId xmlns:a16="http://schemas.microsoft.com/office/drawing/2014/main" id="{B100EA88-E88A-9740-96BA-A75C62B0858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64701" y="2575088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7" name="Picture 568" descr="light2.png">
              <a:extLst>
                <a:ext uri="{FF2B5EF4-FFF2-40B4-BE49-F238E27FC236}">
                  <a16:creationId xmlns:a16="http://schemas.microsoft.com/office/drawing/2014/main" id="{ED1959A0-4148-DE49-BD6E-1DD9035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603" descr="car_icon_small">
              <a:extLst>
                <a:ext uri="{FF2B5EF4-FFF2-40B4-BE49-F238E27FC236}">
                  <a16:creationId xmlns:a16="http://schemas.microsoft.com/office/drawing/2014/main" id="{9FBD625D-E65D-E844-91EA-F8C2DB1F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1116" descr="laptop_keyboard">
              <a:extLst>
                <a:ext uri="{FF2B5EF4-FFF2-40B4-BE49-F238E27FC236}">
                  <a16:creationId xmlns:a16="http://schemas.microsoft.com/office/drawing/2014/main" id="{E0A38A0D-72F8-A546-B56C-8E47BB65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Freeform 1117">
              <a:extLst>
                <a:ext uri="{FF2B5EF4-FFF2-40B4-BE49-F238E27FC236}">
                  <a16:creationId xmlns:a16="http://schemas.microsoft.com/office/drawing/2014/main" id="{1CBDC02F-0625-8540-B8BB-DB24167F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388" y="3396311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1118" descr="screen">
              <a:extLst>
                <a:ext uri="{FF2B5EF4-FFF2-40B4-BE49-F238E27FC236}">
                  <a16:creationId xmlns:a16="http://schemas.microsoft.com/office/drawing/2014/main" id="{CCBB6D23-7553-C34F-AD52-D6E3527F7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119">
              <a:extLst>
                <a:ext uri="{FF2B5EF4-FFF2-40B4-BE49-F238E27FC236}">
                  <a16:creationId xmlns:a16="http://schemas.microsoft.com/office/drawing/2014/main" id="{1CBF26AB-A697-0740-B93B-BD715F1C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03" y="3391713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120">
              <a:extLst>
                <a:ext uri="{FF2B5EF4-FFF2-40B4-BE49-F238E27FC236}">
                  <a16:creationId xmlns:a16="http://schemas.microsoft.com/office/drawing/2014/main" id="{62AFA9D7-9C19-4049-801E-17C89834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45" y="3391477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121">
              <a:extLst>
                <a:ext uri="{FF2B5EF4-FFF2-40B4-BE49-F238E27FC236}">
                  <a16:creationId xmlns:a16="http://schemas.microsoft.com/office/drawing/2014/main" id="{FA01601F-273F-6D41-967E-64092A75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026" y="3413055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122">
              <a:extLst>
                <a:ext uri="{FF2B5EF4-FFF2-40B4-BE49-F238E27FC236}">
                  <a16:creationId xmlns:a16="http://schemas.microsoft.com/office/drawing/2014/main" id="{1103C435-6A5B-7740-9A5A-FE352620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706" y="3506090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123">
              <a:extLst>
                <a:ext uri="{FF2B5EF4-FFF2-40B4-BE49-F238E27FC236}">
                  <a16:creationId xmlns:a16="http://schemas.microsoft.com/office/drawing/2014/main" id="{F9231D9E-3038-C346-88DF-EC15C8037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539" y="3414234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124">
              <a:extLst>
                <a:ext uri="{FF2B5EF4-FFF2-40B4-BE49-F238E27FC236}">
                  <a16:creationId xmlns:a16="http://schemas.microsoft.com/office/drawing/2014/main" id="{E221D95A-BE52-4147-BFAC-F46ED943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962" y="3512339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 1125">
              <a:extLst>
                <a:ext uri="{FF2B5EF4-FFF2-40B4-BE49-F238E27FC236}">
                  <a16:creationId xmlns:a16="http://schemas.microsoft.com/office/drawing/2014/main" id="{E5E2F519-8E6E-F44E-B8E7-21D8F84D9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169" name="Freeform 1126">
                <a:extLst>
                  <a:ext uri="{FF2B5EF4-FFF2-40B4-BE49-F238E27FC236}">
                    <a16:creationId xmlns:a16="http://schemas.microsoft.com/office/drawing/2014/main" id="{1BE20710-BC93-2545-8F9B-B2DBE6DCC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127">
                <a:extLst>
                  <a:ext uri="{FF2B5EF4-FFF2-40B4-BE49-F238E27FC236}">
                    <a16:creationId xmlns:a16="http://schemas.microsoft.com/office/drawing/2014/main" id="{1AC8475A-021B-C041-8E8F-6BC60D993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128">
                <a:extLst>
                  <a:ext uri="{FF2B5EF4-FFF2-40B4-BE49-F238E27FC236}">
                    <a16:creationId xmlns:a16="http://schemas.microsoft.com/office/drawing/2014/main" id="{F99C7963-489D-AC4D-AC43-DB02572D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129">
                <a:extLst>
                  <a:ext uri="{FF2B5EF4-FFF2-40B4-BE49-F238E27FC236}">
                    <a16:creationId xmlns:a16="http://schemas.microsoft.com/office/drawing/2014/main" id="{B9EFBFEE-E979-BB42-8237-3FFD0D8F7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130">
                <a:extLst>
                  <a:ext uri="{FF2B5EF4-FFF2-40B4-BE49-F238E27FC236}">
                    <a16:creationId xmlns:a16="http://schemas.microsoft.com/office/drawing/2014/main" id="{AE9D3DED-41A7-A14C-9C9D-2B2313B8C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131">
                <a:extLst>
                  <a:ext uri="{FF2B5EF4-FFF2-40B4-BE49-F238E27FC236}">
                    <a16:creationId xmlns:a16="http://schemas.microsoft.com/office/drawing/2014/main" id="{7B6C8C85-89A2-0046-9859-BC8764B12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5" name="Freeform 1132">
              <a:extLst>
                <a:ext uri="{FF2B5EF4-FFF2-40B4-BE49-F238E27FC236}">
                  <a16:creationId xmlns:a16="http://schemas.microsoft.com/office/drawing/2014/main" id="{077365D8-769D-2E4B-BE3A-BE1861B25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617" y="3566108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133">
              <a:extLst>
                <a:ext uri="{FF2B5EF4-FFF2-40B4-BE49-F238E27FC236}">
                  <a16:creationId xmlns:a16="http://schemas.microsoft.com/office/drawing/2014/main" id="{9DA84C4B-0CD4-F54F-A3C6-0093C36C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503" y="3570943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134">
              <a:extLst>
                <a:ext uri="{FF2B5EF4-FFF2-40B4-BE49-F238E27FC236}">
                  <a16:creationId xmlns:a16="http://schemas.microsoft.com/office/drawing/2014/main" id="{E6EEEBB6-81DA-1A4D-AB2E-D7B4CF31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31" y="3560802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135">
              <a:extLst>
                <a:ext uri="{FF2B5EF4-FFF2-40B4-BE49-F238E27FC236}">
                  <a16:creationId xmlns:a16="http://schemas.microsoft.com/office/drawing/2014/main" id="{DDBFC66A-7AC1-AE46-BB8F-7048A243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58" y="3515169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136">
              <a:extLst>
                <a:ext uri="{FF2B5EF4-FFF2-40B4-BE49-F238E27FC236}">
                  <a16:creationId xmlns:a16="http://schemas.microsoft.com/office/drawing/2014/main" id="{2BA090AB-AD97-4E47-A877-44B79E0B7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016" y="3563161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137">
              <a:extLst>
                <a:ext uri="{FF2B5EF4-FFF2-40B4-BE49-F238E27FC236}">
                  <a16:creationId xmlns:a16="http://schemas.microsoft.com/office/drawing/2014/main" id="{FAE09D6E-331D-544B-B46C-C0053F18D7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7042" y="3559387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1" name="Picture 1140" descr="desktop_computer_stylized_medium">
              <a:extLst>
                <a:ext uri="{FF2B5EF4-FFF2-40B4-BE49-F238E27FC236}">
                  <a16:creationId xmlns:a16="http://schemas.microsoft.com/office/drawing/2014/main" id="{7F3EB8CE-E490-9E4A-804D-150A37A47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141">
              <a:extLst>
                <a:ext uri="{FF2B5EF4-FFF2-40B4-BE49-F238E27FC236}">
                  <a16:creationId xmlns:a16="http://schemas.microsoft.com/office/drawing/2014/main" id="{C1CA6A81-8961-FE4F-BF47-C0E05D988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5217" y="3506954"/>
              <a:ext cx="169400" cy="156753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3" name="Picture 571" descr="fridge2.png">
              <a:extLst>
                <a:ext uri="{FF2B5EF4-FFF2-40B4-BE49-F238E27FC236}">
                  <a16:creationId xmlns:a16="http://schemas.microsoft.com/office/drawing/2014/main" id="{F4471DD2-D12B-9945-86D1-C42E526B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950">
              <a:extLst>
                <a:ext uri="{FF2B5EF4-FFF2-40B4-BE49-F238E27FC236}">
                  <a16:creationId xmlns:a16="http://schemas.microsoft.com/office/drawing/2014/main" id="{A30A604D-6C2E-B94A-933C-D6EC55A54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185" name="Freeform 951">
                <a:extLst>
                  <a:ext uri="{FF2B5EF4-FFF2-40B4-BE49-F238E27FC236}">
                    <a16:creationId xmlns:a16="http://schemas.microsoft.com/office/drawing/2014/main" id="{07B47E48-AA5B-4F4E-822C-DEB1CD6B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952">
                <a:extLst>
                  <a:ext uri="{FF2B5EF4-FFF2-40B4-BE49-F238E27FC236}">
                    <a16:creationId xmlns:a16="http://schemas.microsoft.com/office/drawing/2014/main" id="{7F0B61F1-F2EC-254F-B746-3D9E5C130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 953">
                <a:extLst>
                  <a:ext uri="{FF2B5EF4-FFF2-40B4-BE49-F238E27FC236}">
                    <a16:creationId xmlns:a16="http://schemas.microsoft.com/office/drawing/2014/main" id="{7EAD70B0-2CB2-1048-936E-BBEA04D5D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54">
                <a:extLst>
                  <a:ext uri="{FF2B5EF4-FFF2-40B4-BE49-F238E27FC236}">
                    <a16:creationId xmlns:a16="http://schemas.microsoft.com/office/drawing/2014/main" id="{9BEE6273-D7F0-7A48-990D-86BFC4AD3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955">
                <a:extLst>
                  <a:ext uri="{FF2B5EF4-FFF2-40B4-BE49-F238E27FC236}">
                    <a16:creationId xmlns:a16="http://schemas.microsoft.com/office/drawing/2014/main" id="{B663DC0F-C352-6C4E-8896-8A14E784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0" name="Group 956">
                <a:extLst>
                  <a:ext uri="{FF2B5EF4-FFF2-40B4-BE49-F238E27FC236}">
                    <a16:creationId xmlns:a16="http://schemas.microsoft.com/office/drawing/2014/main" id="{9FE06202-B123-594E-986D-128EA9855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5" name="AutoShape 957">
                  <a:extLst>
                    <a:ext uri="{FF2B5EF4-FFF2-40B4-BE49-F238E27FC236}">
                      <a16:creationId xmlns:a16="http://schemas.microsoft.com/office/drawing/2014/main" id="{5C9C526B-FD5B-DC47-B04D-3C65CC7D7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AutoShape 958">
                  <a:extLst>
                    <a:ext uri="{FF2B5EF4-FFF2-40B4-BE49-F238E27FC236}">
                      <a16:creationId xmlns:a16="http://schemas.microsoft.com/office/drawing/2014/main" id="{F645A24C-0DD8-A64C-A69B-44998220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Rectangle 959">
                <a:extLst>
                  <a:ext uri="{FF2B5EF4-FFF2-40B4-BE49-F238E27FC236}">
                    <a16:creationId xmlns:a16="http://schemas.microsoft.com/office/drawing/2014/main" id="{D1CDB377-8645-5B47-B962-5413C139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2" name="Group 960">
                <a:extLst>
                  <a:ext uri="{FF2B5EF4-FFF2-40B4-BE49-F238E27FC236}">
                    <a16:creationId xmlns:a16="http://schemas.microsoft.com/office/drawing/2014/main" id="{CB6CEAD8-65D2-554F-8C4A-0953BC6275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3" name="AutoShape 961">
                  <a:extLst>
                    <a:ext uri="{FF2B5EF4-FFF2-40B4-BE49-F238E27FC236}">
                      <a16:creationId xmlns:a16="http://schemas.microsoft.com/office/drawing/2014/main" id="{D19AC768-1A0C-B74F-8EDC-8ADEBC0CD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AutoShape 962">
                  <a:extLst>
                    <a:ext uri="{FF2B5EF4-FFF2-40B4-BE49-F238E27FC236}">
                      <a16:creationId xmlns:a16="http://schemas.microsoft.com/office/drawing/2014/main" id="{94EA6644-2B66-2C41-B61D-27BB5379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3" name="Rectangle 963">
                <a:extLst>
                  <a:ext uri="{FF2B5EF4-FFF2-40B4-BE49-F238E27FC236}">
                    <a16:creationId xmlns:a16="http://schemas.microsoft.com/office/drawing/2014/main" id="{14CB832A-D60E-9249-984B-56C9F7C2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964">
                <a:extLst>
                  <a:ext uri="{FF2B5EF4-FFF2-40B4-BE49-F238E27FC236}">
                    <a16:creationId xmlns:a16="http://schemas.microsoft.com/office/drawing/2014/main" id="{24BABAAA-E51D-6447-A99B-7DBF7013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965">
                <a:extLst>
                  <a:ext uri="{FF2B5EF4-FFF2-40B4-BE49-F238E27FC236}">
                    <a16:creationId xmlns:a16="http://schemas.microsoft.com/office/drawing/2014/main" id="{3F601054-6F2F-404F-A79F-8B59825B8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1" name="AutoShape 966">
                  <a:extLst>
                    <a:ext uri="{FF2B5EF4-FFF2-40B4-BE49-F238E27FC236}">
                      <a16:creationId xmlns:a16="http://schemas.microsoft.com/office/drawing/2014/main" id="{B2052FCE-BD40-F54F-8E32-155254268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AutoShape 967">
                  <a:extLst>
                    <a:ext uri="{FF2B5EF4-FFF2-40B4-BE49-F238E27FC236}">
                      <a16:creationId xmlns:a16="http://schemas.microsoft.com/office/drawing/2014/main" id="{E0C35D9D-F6EA-6649-8AC1-CC7C7DDA4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6" name="Freeform 968">
                <a:extLst>
                  <a:ext uri="{FF2B5EF4-FFF2-40B4-BE49-F238E27FC236}">
                    <a16:creationId xmlns:a16="http://schemas.microsoft.com/office/drawing/2014/main" id="{7B068575-50F0-714B-B621-AAB72D143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7" name="Group 969">
                <a:extLst>
                  <a:ext uri="{FF2B5EF4-FFF2-40B4-BE49-F238E27FC236}">
                    <a16:creationId xmlns:a16="http://schemas.microsoft.com/office/drawing/2014/main" id="{B3248E6F-8090-304D-8497-74143983A5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" name="AutoShape 970">
                  <a:extLst>
                    <a:ext uri="{FF2B5EF4-FFF2-40B4-BE49-F238E27FC236}">
                      <a16:creationId xmlns:a16="http://schemas.microsoft.com/office/drawing/2014/main" id="{A002C5D2-E892-D84E-86C8-9F3A0BD70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AutoShape 971">
                  <a:extLst>
                    <a:ext uri="{FF2B5EF4-FFF2-40B4-BE49-F238E27FC236}">
                      <a16:creationId xmlns:a16="http://schemas.microsoft.com/office/drawing/2014/main" id="{60BF9FD7-A953-1B45-A7F5-D462A3BFB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8" name="Rectangle 972">
                <a:extLst>
                  <a:ext uri="{FF2B5EF4-FFF2-40B4-BE49-F238E27FC236}">
                    <a16:creationId xmlns:a16="http://schemas.microsoft.com/office/drawing/2014/main" id="{81389585-5C60-A54E-9477-01F2F8D5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 973">
                <a:extLst>
                  <a:ext uri="{FF2B5EF4-FFF2-40B4-BE49-F238E27FC236}">
                    <a16:creationId xmlns:a16="http://schemas.microsoft.com/office/drawing/2014/main" id="{347E5A84-91F2-DB47-A240-9C13C41D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974">
                <a:extLst>
                  <a:ext uri="{FF2B5EF4-FFF2-40B4-BE49-F238E27FC236}">
                    <a16:creationId xmlns:a16="http://schemas.microsoft.com/office/drawing/2014/main" id="{55C96953-CD9D-774C-8FCE-FE7F651F8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975">
                <a:extLst>
                  <a:ext uri="{FF2B5EF4-FFF2-40B4-BE49-F238E27FC236}">
                    <a16:creationId xmlns:a16="http://schemas.microsoft.com/office/drawing/2014/main" id="{A8C6DA66-10C3-7E4A-B9B0-B6B1E453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976">
                <a:extLst>
                  <a:ext uri="{FF2B5EF4-FFF2-40B4-BE49-F238E27FC236}">
                    <a16:creationId xmlns:a16="http://schemas.microsoft.com/office/drawing/2014/main" id="{F9BA7275-82CC-6940-86C9-82E6A10F1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utoShape 977">
                <a:extLst>
                  <a:ext uri="{FF2B5EF4-FFF2-40B4-BE49-F238E27FC236}">
                    <a16:creationId xmlns:a16="http://schemas.microsoft.com/office/drawing/2014/main" id="{30E6FE65-9C4F-B74A-A93B-C9F68C99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78">
                <a:extLst>
                  <a:ext uri="{FF2B5EF4-FFF2-40B4-BE49-F238E27FC236}">
                    <a16:creationId xmlns:a16="http://schemas.microsoft.com/office/drawing/2014/main" id="{9A437940-CDA8-C643-AE71-466A9D8D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979">
                <a:extLst>
                  <a:ext uri="{FF2B5EF4-FFF2-40B4-BE49-F238E27FC236}">
                    <a16:creationId xmlns:a16="http://schemas.microsoft.com/office/drawing/2014/main" id="{411FF7EC-DE59-1B48-A80F-A7884888F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Oval 980">
                <a:extLst>
                  <a:ext uri="{FF2B5EF4-FFF2-40B4-BE49-F238E27FC236}">
                    <a16:creationId xmlns:a16="http://schemas.microsoft.com/office/drawing/2014/main" id="{BE2351AD-3F5F-C649-9962-43A96476D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981">
                <a:extLst>
                  <a:ext uri="{FF2B5EF4-FFF2-40B4-BE49-F238E27FC236}">
                    <a16:creationId xmlns:a16="http://schemas.microsoft.com/office/drawing/2014/main" id="{D1B639EE-D9D9-9C4A-92ED-B0E44283B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982">
                <a:extLst>
                  <a:ext uri="{FF2B5EF4-FFF2-40B4-BE49-F238E27FC236}">
                    <a16:creationId xmlns:a16="http://schemas.microsoft.com/office/drawing/2014/main" id="{FCFEA41A-7929-334C-9394-F8AFFD603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" name="Group 590">
              <a:extLst>
                <a:ext uri="{FF2B5EF4-FFF2-40B4-BE49-F238E27FC236}">
                  <a16:creationId xmlns:a16="http://schemas.microsoft.com/office/drawing/2014/main" id="{DA6FCF0D-7C59-1748-B406-3CDCB90470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218" name="Picture 591" descr="desktop_computer_stylized_medium">
                <a:extLst>
                  <a:ext uri="{FF2B5EF4-FFF2-40B4-BE49-F238E27FC236}">
                    <a16:creationId xmlns:a16="http://schemas.microsoft.com/office/drawing/2014/main" id="{29205AF8-32B7-E64B-B64F-0ADF19EB1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Freeform 592">
                <a:extLst>
                  <a:ext uri="{FF2B5EF4-FFF2-40B4-BE49-F238E27FC236}">
                    <a16:creationId xmlns:a16="http://schemas.microsoft.com/office/drawing/2014/main" id="{F9563EBF-1D73-8A43-B28F-3CD1C614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590">
              <a:extLst>
                <a:ext uri="{FF2B5EF4-FFF2-40B4-BE49-F238E27FC236}">
                  <a16:creationId xmlns:a16="http://schemas.microsoft.com/office/drawing/2014/main" id="{1735ECA3-0D40-2947-8212-370CA8C2F4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246" name="Picture 591" descr="desktop_computer_stylized_medium">
                <a:extLst>
                  <a:ext uri="{FF2B5EF4-FFF2-40B4-BE49-F238E27FC236}">
                    <a16:creationId xmlns:a16="http://schemas.microsoft.com/office/drawing/2014/main" id="{64E49AA9-5B69-6F44-81F1-FE3EC2E3A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592">
                <a:extLst>
                  <a:ext uri="{FF2B5EF4-FFF2-40B4-BE49-F238E27FC236}">
                    <a16:creationId xmlns:a16="http://schemas.microsoft.com/office/drawing/2014/main" id="{A57B941A-60A3-3345-BEB7-7D291ABB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48" name="Picture 1066" descr="laptop_keyboard">
              <a:extLst>
                <a:ext uri="{FF2B5EF4-FFF2-40B4-BE49-F238E27FC236}">
                  <a16:creationId xmlns:a16="http://schemas.microsoft.com/office/drawing/2014/main" id="{00A534B8-4D9A-234F-A069-D21EE30B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" name="Freeform 1067">
              <a:extLst>
                <a:ext uri="{FF2B5EF4-FFF2-40B4-BE49-F238E27FC236}">
                  <a16:creationId xmlns:a16="http://schemas.microsoft.com/office/drawing/2014/main" id="{E23EF127-A9B3-9546-B69B-9BE54B80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557" y="5666200"/>
              <a:ext cx="210015" cy="129281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0" name="Picture 1068" descr="screen">
              <a:extLst>
                <a:ext uri="{FF2B5EF4-FFF2-40B4-BE49-F238E27FC236}">
                  <a16:creationId xmlns:a16="http://schemas.microsoft.com/office/drawing/2014/main" id="{2CBD7E89-6DD8-EC48-A39E-90D27DEC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69">
              <a:extLst>
                <a:ext uri="{FF2B5EF4-FFF2-40B4-BE49-F238E27FC236}">
                  <a16:creationId xmlns:a16="http://schemas.microsoft.com/office/drawing/2014/main" id="{C1762157-2AF3-5747-A592-B91BA76AD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4794" y="5662386"/>
              <a:ext cx="177937" cy="24057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070">
              <a:extLst>
                <a:ext uri="{FF2B5EF4-FFF2-40B4-BE49-F238E27FC236}">
                  <a16:creationId xmlns:a16="http://schemas.microsoft.com/office/drawing/2014/main" id="{327439AA-ABA6-2F4A-9A62-3D7596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698" y="5662191"/>
              <a:ext cx="49395" cy="100139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071">
              <a:extLst>
                <a:ext uri="{FF2B5EF4-FFF2-40B4-BE49-F238E27FC236}">
                  <a16:creationId xmlns:a16="http://schemas.microsoft.com/office/drawing/2014/main" id="{7B8651C3-EBF1-784C-B644-26429A17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223" y="5680087"/>
              <a:ext cx="53230" cy="115590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072">
              <a:extLst>
                <a:ext uri="{FF2B5EF4-FFF2-40B4-BE49-F238E27FC236}">
                  <a16:creationId xmlns:a16="http://schemas.microsoft.com/office/drawing/2014/main" id="{8A00CF54-B68E-0540-8176-4D5E6E4E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116" y="5757245"/>
              <a:ext cx="195254" cy="3901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73">
              <a:extLst>
                <a:ext uri="{FF2B5EF4-FFF2-40B4-BE49-F238E27FC236}">
                  <a16:creationId xmlns:a16="http://schemas.microsoft.com/office/drawing/2014/main" id="{B0A5A73F-58AB-224B-A53F-71E2FC5C8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150" y="5681065"/>
              <a:ext cx="49860" cy="116079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74">
              <a:extLst>
                <a:ext uri="{FF2B5EF4-FFF2-40B4-BE49-F238E27FC236}">
                  <a16:creationId xmlns:a16="http://schemas.microsoft.com/office/drawing/2014/main" id="{ED7D64D6-B6E6-5F48-9793-7B0E8FAD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49" y="5762428"/>
              <a:ext cx="173637" cy="38530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7" name="Group 1075">
              <a:extLst>
                <a:ext uri="{FF2B5EF4-FFF2-40B4-BE49-F238E27FC236}">
                  <a16:creationId xmlns:a16="http://schemas.microsoft.com/office/drawing/2014/main" id="{EF2F0169-3D49-3E4D-9EF6-257A2263E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258" name="Freeform 1076">
                <a:extLst>
                  <a:ext uri="{FF2B5EF4-FFF2-40B4-BE49-F238E27FC236}">
                    <a16:creationId xmlns:a16="http://schemas.microsoft.com/office/drawing/2014/main" id="{EC145469-D33D-8D42-96E2-E84B14150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77">
                <a:extLst>
                  <a:ext uri="{FF2B5EF4-FFF2-40B4-BE49-F238E27FC236}">
                    <a16:creationId xmlns:a16="http://schemas.microsoft.com/office/drawing/2014/main" id="{75946AC6-65BA-E740-BC7B-CD4FAF72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78">
                <a:extLst>
                  <a:ext uri="{FF2B5EF4-FFF2-40B4-BE49-F238E27FC236}">
                    <a16:creationId xmlns:a16="http://schemas.microsoft.com/office/drawing/2014/main" id="{CCA23E68-3FFC-A745-9168-41399E2AE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79">
                <a:extLst>
                  <a:ext uri="{FF2B5EF4-FFF2-40B4-BE49-F238E27FC236}">
                    <a16:creationId xmlns:a16="http://schemas.microsoft.com/office/drawing/2014/main" id="{E00CC775-34E1-2A47-87F5-3E6785518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80">
                <a:extLst>
                  <a:ext uri="{FF2B5EF4-FFF2-40B4-BE49-F238E27FC236}">
                    <a16:creationId xmlns:a16="http://schemas.microsoft.com/office/drawing/2014/main" id="{225E4CCC-2933-114B-A799-60B88EC2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1081">
                <a:extLst>
                  <a:ext uri="{FF2B5EF4-FFF2-40B4-BE49-F238E27FC236}">
                    <a16:creationId xmlns:a16="http://schemas.microsoft.com/office/drawing/2014/main" id="{46EB99C9-039B-A84E-AD72-F36431BA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Freeform 1082">
              <a:extLst>
                <a:ext uri="{FF2B5EF4-FFF2-40B4-BE49-F238E27FC236}">
                  <a16:creationId xmlns:a16="http://schemas.microsoft.com/office/drawing/2014/main" id="{27A2EFB6-3249-6846-B9AB-50D30145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325" y="5807021"/>
              <a:ext cx="71361" cy="50265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83">
              <a:extLst>
                <a:ext uri="{FF2B5EF4-FFF2-40B4-BE49-F238E27FC236}">
                  <a16:creationId xmlns:a16="http://schemas.microsoft.com/office/drawing/2014/main" id="{F8A5A426-4BBC-4E41-9B66-5C99469B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204" y="5811030"/>
              <a:ext cx="182586" cy="4586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086">
              <a:extLst>
                <a:ext uri="{FF2B5EF4-FFF2-40B4-BE49-F238E27FC236}">
                  <a16:creationId xmlns:a16="http://schemas.microsoft.com/office/drawing/2014/main" id="{62038785-D198-4F47-ACE3-98928D9F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131" y="5804576"/>
              <a:ext cx="173172" cy="4410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1087">
              <a:extLst>
                <a:ext uri="{FF2B5EF4-FFF2-40B4-BE49-F238E27FC236}">
                  <a16:creationId xmlns:a16="http://schemas.microsoft.com/office/drawing/2014/main" id="{30C555DE-4061-5245-AF17-D13DC3775D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29071" y="5801447"/>
              <a:ext cx="70663" cy="45669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88A6712-F86B-4F4E-BFFF-A557C162E1A4}"/>
                </a:ext>
              </a:extLst>
            </p:cNvPr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576776CB-CA02-B14A-93DF-6A5DE935426C}"/>
                  </a:ext>
                </a:extLst>
              </p:cNvPr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412" name="Picture 799" descr="cell_tower_radiation copy">
                  <a:extLst>
                    <a:ext uri="{FF2B5EF4-FFF2-40B4-BE49-F238E27FC236}">
                      <a16:creationId xmlns:a16="http://schemas.microsoft.com/office/drawing/2014/main" id="{AD52D880-B88A-9743-9197-C715D96800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" name="Line 426">
                  <a:extLst>
                    <a:ext uri="{FF2B5EF4-FFF2-40B4-BE49-F238E27FC236}">
                      <a16:creationId xmlns:a16="http://schemas.microsoft.com/office/drawing/2014/main" id="{27F2F4B1-7344-4E46-92E4-C22DFF851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7860" y="2700359"/>
                  <a:ext cx="227964" cy="1743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4" name="Group 783">
                  <a:extLst>
                    <a:ext uri="{FF2B5EF4-FFF2-40B4-BE49-F238E27FC236}">
                      <a16:creationId xmlns:a16="http://schemas.microsoft.com/office/drawing/2014/main" id="{03D256C7-E0C4-EC4D-84BD-68882D1C83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sp>
                <p:nvSpPr>
                  <p:cNvPr id="427" name="Line 270">
                    <a:extLst>
                      <a:ext uri="{FF2B5EF4-FFF2-40B4-BE49-F238E27FC236}">
                        <a16:creationId xmlns:a16="http://schemas.microsoft.com/office/drawing/2014/main" id="{70833993-0927-D042-BC96-4DF718C037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Line 271">
                    <a:extLst>
                      <a:ext uri="{FF2B5EF4-FFF2-40B4-BE49-F238E27FC236}">
                        <a16:creationId xmlns:a16="http://schemas.microsoft.com/office/drawing/2014/main" id="{436369E6-F5B8-4E45-954A-79FEB61386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Line 272">
                    <a:extLst>
                      <a:ext uri="{FF2B5EF4-FFF2-40B4-BE49-F238E27FC236}">
                        <a16:creationId xmlns:a16="http://schemas.microsoft.com/office/drawing/2014/main" id="{7F8C7F1A-6AE4-6D4D-94A9-8305491AF4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Line 273">
                    <a:extLst>
                      <a:ext uri="{FF2B5EF4-FFF2-40B4-BE49-F238E27FC236}">
                        <a16:creationId xmlns:a16="http://schemas.microsoft.com/office/drawing/2014/main" id="{372D7904-13A9-864A-B65C-86E69F4DC4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1" name="Line 274">
                    <a:extLst>
                      <a:ext uri="{FF2B5EF4-FFF2-40B4-BE49-F238E27FC236}">
                        <a16:creationId xmlns:a16="http://schemas.microsoft.com/office/drawing/2014/main" id="{DEBB2695-F2BE-8840-AD31-B4B71A1BA0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Line 275">
                    <a:extLst>
                      <a:ext uri="{FF2B5EF4-FFF2-40B4-BE49-F238E27FC236}">
                        <a16:creationId xmlns:a16="http://schemas.microsoft.com/office/drawing/2014/main" id="{C7C5A799-79B3-5748-9852-56A7AF87B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Line 276">
                    <a:extLst>
                      <a:ext uri="{FF2B5EF4-FFF2-40B4-BE49-F238E27FC236}">
                        <a16:creationId xmlns:a16="http://schemas.microsoft.com/office/drawing/2014/main" id="{11E5BDED-92B9-1540-AC11-CC625E619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Line 277">
                    <a:extLst>
                      <a:ext uri="{FF2B5EF4-FFF2-40B4-BE49-F238E27FC236}">
                        <a16:creationId xmlns:a16="http://schemas.microsoft.com/office/drawing/2014/main" id="{88145680-F245-7D4B-A0CF-7D67E36800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Line 278">
                    <a:extLst>
                      <a:ext uri="{FF2B5EF4-FFF2-40B4-BE49-F238E27FC236}">
                        <a16:creationId xmlns:a16="http://schemas.microsoft.com/office/drawing/2014/main" id="{BED3977E-6947-F04C-A403-75928775DF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Line 279">
                    <a:extLst>
                      <a:ext uri="{FF2B5EF4-FFF2-40B4-BE49-F238E27FC236}">
                        <a16:creationId xmlns:a16="http://schemas.microsoft.com/office/drawing/2014/main" id="{50855EC4-D00D-0442-BC72-CFF29BDB6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7" name="Line 280">
                    <a:extLst>
                      <a:ext uri="{FF2B5EF4-FFF2-40B4-BE49-F238E27FC236}">
                        <a16:creationId xmlns:a16="http://schemas.microsoft.com/office/drawing/2014/main" id="{85B23CAE-02EB-6547-9D2D-08FD2CA80E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Line 281">
                    <a:extLst>
                      <a:ext uri="{FF2B5EF4-FFF2-40B4-BE49-F238E27FC236}">
                        <a16:creationId xmlns:a16="http://schemas.microsoft.com/office/drawing/2014/main" id="{EE9B9F83-0127-DE4E-9550-02599D6267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Line 282">
                    <a:extLst>
                      <a:ext uri="{FF2B5EF4-FFF2-40B4-BE49-F238E27FC236}">
                        <a16:creationId xmlns:a16="http://schemas.microsoft.com/office/drawing/2014/main" id="{D3251E65-2795-E943-81C3-AEF49BE122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Line 283">
                    <a:extLst>
                      <a:ext uri="{FF2B5EF4-FFF2-40B4-BE49-F238E27FC236}">
                        <a16:creationId xmlns:a16="http://schemas.microsoft.com/office/drawing/2014/main" id="{86F575AD-E05B-6942-BAC1-AC97F1741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Line 284">
                    <a:extLst>
                      <a:ext uri="{FF2B5EF4-FFF2-40B4-BE49-F238E27FC236}">
                        <a16:creationId xmlns:a16="http://schemas.microsoft.com/office/drawing/2014/main" id="{70B140BB-1D34-2245-A44A-BE174B412A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A1D19A0A-6424-DB41-875B-A36F6B9CFF5C}"/>
                    </a:ext>
                  </a:extLst>
                </p:cNvPr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41B02F98-0D90-6943-907C-C9D1C03A63E9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4E7BCB1A-A4BC-0A41-8086-ED0796C1A039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13BFD36B-18F8-C143-A923-7A5236F0890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23" name="Freeform 422">
                      <a:extLst>
                        <a:ext uri="{FF2B5EF4-FFF2-40B4-BE49-F238E27FC236}">
                          <a16:creationId xmlns:a16="http://schemas.microsoft.com/office/drawing/2014/main" id="{440241D9-0405-EA4B-8F83-BCD9E4FDC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423">
                      <a:extLst>
                        <a:ext uri="{FF2B5EF4-FFF2-40B4-BE49-F238E27FC236}">
                          <a16:creationId xmlns:a16="http://schemas.microsoft.com/office/drawing/2014/main" id="{EE72C7C8-8919-8A44-A2D0-37C822E64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424">
                      <a:extLst>
                        <a:ext uri="{FF2B5EF4-FFF2-40B4-BE49-F238E27FC236}">
                          <a16:creationId xmlns:a16="http://schemas.microsoft.com/office/drawing/2014/main" id="{E96FCF52-1DF0-1F42-A98D-92832713E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425">
                      <a:extLst>
                        <a:ext uri="{FF2B5EF4-FFF2-40B4-BE49-F238E27FC236}">
                          <a16:creationId xmlns:a16="http://schemas.microsoft.com/office/drawing/2014/main" id="{4567087C-5BA7-464E-BA7F-D8EF123D8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416" name="Picture 654" descr="antenna_radiation_stylized">
                  <a:extLst>
                    <a:ext uri="{FF2B5EF4-FFF2-40B4-BE49-F238E27FC236}">
                      <a16:creationId xmlns:a16="http://schemas.microsoft.com/office/drawing/2014/main" id="{E56CA085-E860-E64F-9F89-4D8440CFD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7" name="Picture 1017" descr="antenna_stylized">
                  <a:extLst>
                    <a:ext uri="{FF2B5EF4-FFF2-40B4-BE49-F238E27FC236}">
                      <a16:creationId xmlns:a16="http://schemas.microsoft.com/office/drawing/2014/main" id="{9D548075-E963-9841-9FE0-DF0A6CBCAB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8" name="Picture 1017" descr="antenna_stylized">
                  <a:extLst>
                    <a:ext uri="{FF2B5EF4-FFF2-40B4-BE49-F238E27FC236}">
                      <a16:creationId xmlns:a16="http://schemas.microsoft.com/office/drawing/2014/main" id="{AE4C7E21-0CA6-1444-99B2-E8F4ED439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017" descr="antenna_stylized">
                  <a:extLst>
                    <a:ext uri="{FF2B5EF4-FFF2-40B4-BE49-F238E27FC236}">
                      <a16:creationId xmlns:a16="http://schemas.microsoft.com/office/drawing/2014/main" id="{8FF5C440-F81B-B340-830B-C58BABC5B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BB2106D-24D6-2A4F-9BEE-EEFDD94FC84A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397" name="Picture 777" descr="access_point_stylized_small">
                  <a:extLst>
                    <a:ext uri="{FF2B5EF4-FFF2-40B4-BE49-F238E27FC236}">
                      <a16:creationId xmlns:a16="http://schemas.microsoft.com/office/drawing/2014/main" id="{E96D1881-BECA-344A-BA5A-897AF3E84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8CE5486D-1A11-914D-A41A-EB996C8A017B}"/>
                    </a:ext>
                  </a:extLst>
                </p:cNvPr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sp>
                <p:nvSpPr>
                  <p:cNvPr id="399" name="Line 443">
                    <a:extLst>
                      <a:ext uri="{FF2B5EF4-FFF2-40B4-BE49-F238E27FC236}">
                        <a16:creationId xmlns:a16="http://schemas.microsoft.com/office/drawing/2014/main" id="{C60BE3B1-F21B-E548-947C-9EF4C57D0F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7778" y="3829970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Line 449">
                    <a:extLst>
                      <a:ext uri="{FF2B5EF4-FFF2-40B4-BE49-F238E27FC236}">
                        <a16:creationId xmlns:a16="http://schemas.microsoft.com/office/drawing/2014/main" id="{0A7A179D-5AEB-514E-82D1-5FDF3A510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57253" y="4041107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1" name="Picture 778" descr="antenna_radiation_stylized">
                    <a:extLst>
                      <a:ext uri="{FF2B5EF4-FFF2-40B4-BE49-F238E27FC236}">
                        <a16:creationId xmlns:a16="http://schemas.microsoft.com/office/drawing/2014/main" id="{BBA70F81-F685-BE4B-BE8A-688A54FC9C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827E0567-A193-EE47-9379-A86186237B01}"/>
                      </a:ext>
                    </a:extLst>
                  </p:cNvPr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405" name="Freeform 404">
                      <a:extLst>
                        <a:ext uri="{FF2B5EF4-FFF2-40B4-BE49-F238E27FC236}">
                          <a16:creationId xmlns:a16="http://schemas.microsoft.com/office/drawing/2014/main" id="{9C79DED5-FD06-0948-9368-9BAC2DFE4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406" name="Oval 405">
                      <a:extLst>
                        <a:ext uri="{FF2B5EF4-FFF2-40B4-BE49-F238E27FC236}">
                          <a16:creationId xmlns:a16="http://schemas.microsoft.com/office/drawing/2014/main" id="{AA887BFE-D40C-9A47-A32C-34B554FEE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407" name="Group 406">
                      <a:extLst>
                        <a:ext uri="{FF2B5EF4-FFF2-40B4-BE49-F238E27FC236}">
                          <a16:creationId xmlns:a16="http://schemas.microsoft.com/office/drawing/2014/main" id="{40622513-3222-B04D-BAAE-CC4742B72C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408" name="Freeform 407">
                        <a:extLst>
                          <a:ext uri="{FF2B5EF4-FFF2-40B4-BE49-F238E27FC236}">
                            <a16:creationId xmlns:a16="http://schemas.microsoft.com/office/drawing/2014/main" id="{1A85C026-E7B2-5B45-8D0A-ADE9DC574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Freeform 408">
                        <a:extLst>
                          <a:ext uri="{FF2B5EF4-FFF2-40B4-BE49-F238E27FC236}">
                            <a16:creationId xmlns:a16="http://schemas.microsoft.com/office/drawing/2014/main" id="{7F8917C0-A7B6-6347-96FF-F42A0D717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Freeform 409">
                        <a:extLst>
                          <a:ext uri="{FF2B5EF4-FFF2-40B4-BE49-F238E27FC236}">
                            <a16:creationId xmlns:a16="http://schemas.microsoft.com/office/drawing/2014/main" id="{21C6FE47-7CF2-1449-AA2C-A715B1B13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1" name="Freeform 410">
                        <a:extLst>
                          <a:ext uri="{FF2B5EF4-FFF2-40B4-BE49-F238E27FC236}">
                            <a16:creationId xmlns:a16="http://schemas.microsoft.com/office/drawing/2014/main" id="{C36ABBD1-450F-C74E-8535-4CCC7AD5B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403" name="Picture 1115" descr="antenna_stylized">
                    <a:extLst>
                      <a:ext uri="{FF2B5EF4-FFF2-40B4-BE49-F238E27FC236}">
                        <a16:creationId xmlns:a16="http://schemas.microsoft.com/office/drawing/2014/main" id="{1B796364-57A4-6348-BA97-B6DD2D2CFC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04" name="Picture 1115" descr="antenna_stylized">
                    <a:extLst>
                      <a:ext uri="{FF2B5EF4-FFF2-40B4-BE49-F238E27FC236}">
                        <a16:creationId xmlns:a16="http://schemas.microsoft.com/office/drawing/2014/main" id="{A938FD24-8415-ED4A-AEC6-C71F363984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8407F851-8069-F84E-B205-1E266C1A47F5}"/>
                  </a:ext>
                </a:extLst>
              </p:cNvPr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D4F7835E-857A-014D-9B6E-5A20CA4BF1D2}"/>
                    </a:ext>
                  </a:extLst>
                </p:cNvPr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390" name="Freeform 389">
                    <a:extLst>
                      <a:ext uri="{FF2B5EF4-FFF2-40B4-BE49-F238E27FC236}">
                        <a16:creationId xmlns:a16="http://schemas.microsoft.com/office/drawing/2014/main" id="{0E9E9B07-D0A2-194F-AE47-AF0982867B6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A6D0A5B8-C4F7-7447-B286-5DBFB5F5CA4A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C36D9C34-631C-7B4D-8090-CC4EFF5D78F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93" name="Freeform 392">
                      <a:extLst>
                        <a:ext uri="{FF2B5EF4-FFF2-40B4-BE49-F238E27FC236}">
                          <a16:creationId xmlns:a16="http://schemas.microsoft.com/office/drawing/2014/main" id="{DF7AEC19-152B-6649-83CC-4F0B8898A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393">
                      <a:extLst>
                        <a:ext uri="{FF2B5EF4-FFF2-40B4-BE49-F238E27FC236}">
                          <a16:creationId xmlns:a16="http://schemas.microsoft.com/office/drawing/2014/main" id="{0FE94E50-23E8-E843-B8BC-A740D532F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Freeform 394">
                      <a:extLst>
                        <a:ext uri="{FF2B5EF4-FFF2-40B4-BE49-F238E27FC236}">
                          <a16:creationId xmlns:a16="http://schemas.microsoft.com/office/drawing/2014/main" id="{13A4DF65-FBB8-F444-85ED-F3BA410B1F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6" name="Freeform 395">
                      <a:extLst>
                        <a:ext uri="{FF2B5EF4-FFF2-40B4-BE49-F238E27FC236}">
                          <a16:creationId xmlns:a16="http://schemas.microsoft.com/office/drawing/2014/main" id="{65E2494A-A177-6D44-B329-3F56A5DC3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B5414745-64B4-1746-A44A-B59D2D51F6E9}"/>
                    </a:ext>
                  </a:extLst>
                </p:cNvPr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9121F52F-C05A-874A-A351-4EDEBFDA18E7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3080EB75-669D-6046-8F29-93CA311520C3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87" name="Picture 386" descr="server_rack.png">
                      <a:extLst>
                        <a:ext uri="{FF2B5EF4-FFF2-40B4-BE49-F238E27FC236}">
                          <a16:creationId xmlns:a16="http://schemas.microsoft.com/office/drawing/2014/main" id="{8F8CCF57-89A9-914B-8DA5-43ED9FD5E9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8" name="Picture 387" descr="server_rack.png">
                      <a:extLst>
                        <a:ext uri="{FF2B5EF4-FFF2-40B4-BE49-F238E27FC236}">
                          <a16:creationId xmlns:a16="http://schemas.microsoft.com/office/drawing/2014/main" id="{CBB420D9-3493-0041-891D-D363C0B43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9" name="Picture 388" descr="server_rack.png">
                      <a:extLst>
                        <a:ext uri="{FF2B5EF4-FFF2-40B4-BE49-F238E27FC236}">
                          <a16:creationId xmlns:a16="http://schemas.microsoft.com/office/drawing/2014/main" id="{6A68861A-767E-4D4D-98DE-AE8CBA32B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7C7134-78EA-D042-A231-89CD3A3A071C}"/>
                  </a:ext>
                </a:extLst>
              </p:cNvPr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sp>
              <p:nvSpPr>
                <p:cNvPr id="326" name="Line 428">
                  <a:extLst>
                    <a:ext uri="{FF2B5EF4-FFF2-40B4-BE49-F238E27FC236}">
                      <a16:creationId xmlns:a16="http://schemas.microsoft.com/office/drawing/2014/main" id="{EC93EEC4-91F6-F348-B79C-141C3EE73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789609" y="5251739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Line 435">
                  <a:extLst>
                    <a:ext uri="{FF2B5EF4-FFF2-40B4-BE49-F238E27FC236}">
                      <a16:creationId xmlns:a16="http://schemas.microsoft.com/office/drawing/2014/main" id="{C67B6936-318C-3C41-8BC8-D34B72738B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0207" y="5117334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Line 440">
                  <a:extLst>
                    <a:ext uri="{FF2B5EF4-FFF2-40B4-BE49-F238E27FC236}">
                      <a16:creationId xmlns:a16="http://schemas.microsoft.com/office/drawing/2014/main" id="{EACBEA11-8D0B-A340-B701-DA26F1DF4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59425" y="5036562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011B00A1-09B9-0242-ABD6-53E5010B7E9A}"/>
                    </a:ext>
                  </a:extLst>
                </p:cNvPr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sp>
                <p:nvSpPr>
                  <p:cNvPr id="330" name="Line 430">
                    <a:extLst>
                      <a:ext uri="{FF2B5EF4-FFF2-40B4-BE49-F238E27FC236}">
                        <a16:creationId xmlns:a16="http://schemas.microsoft.com/office/drawing/2014/main" id="{82420FBF-E784-EE49-9111-B9959459C3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9926" y="5405286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431">
                    <a:extLst>
                      <a:ext uri="{FF2B5EF4-FFF2-40B4-BE49-F238E27FC236}">
                        <a16:creationId xmlns:a16="http://schemas.microsoft.com/office/drawing/2014/main" id="{DEB48830-EE1C-9542-B587-58384B3F07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32959" y="4838517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32">
                    <a:extLst>
                      <a:ext uri="{FF2B5EF4-FFF2-40B4-BE49-F238E27FC236}">
                        <a16:creationId xmlns:a16="http://schemas.microsoft.com/office/drawing/2014/main" id="{4170592A-B16D-F74D-A159-DDED6EAACB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50066" y="4838517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Line 433">
                    <a:extLst>
                      <a:ext uri="{FF2B5EF4-FFF2-40B4-BE49-F238E27FC236}">
                        <a16:creationId xmlns:a16="http://schemas.microsoft.com/office/drawing/2014/main" id="{432AFDF4-81D8-B048-B3D5-C6B57B438E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21744" y="5108876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Line 436">
                    <a:extLst>
                      <a:ext uri="{FF2B5EF4-FFF2-40B4-BE49-F238E27FC236}">
                        <a16:creationId xmlns:a16="http://schemas.microsoft.com/office/drawing/2014/main" id="{A1035595-EF88-C542-97A3-F403FF896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48367" y="5290470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Line 439">
                    <a:extLst>
                      <a:ext uri="{FF2B5EF4-FFF2-40B4-BE49-F238E27FC236}">
                        <a16:creationId xmlns:a16="http://schemas.microsoft.com/office/drawing/2014/main" id="{74D67812-AE5A-A54F-A3D0-C1DDC94E3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73817" y="5282252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Line 440">
                    <a:extLst>
                      <a:ext uri="{FF2B5EF4-FFF2-40B4-BE49-F238E27FC236}">
                        <a16:creationId xmlns:a16="http://schemas.microsoft.com/office/drawing/2014/main" id="{1C08140F-17E7-2A44-9619-2FA374E77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488731" y="5307931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Line 441">
                    <a:extLst>
                      <a:ext uri="{FF2B5EF4-FFF2-40B4-BE49-F238E27FC236}">
                        <a16:creationId xmlns:a16="http://schemas.microsoft.com/office/drawing/2014/main" id="{C016D5C1-30E2-E345-9FD9-FFDBE9E445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488731" y="5258048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Line 428">
                    <a:extLst>
                      <a:ext uri="{FF2B5EF4-FFF2-40B4-BE49-F238E27FC236}">
                        <a16:creationId xmlns:a16="http://schemas.microsoft.com/office/drawing/2014/main" id="{A628F378-215C-F142-8A2F-51470A9B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85545" y="5583471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9" name="Picture 781" descr="antenna_radiation_stylized">
                    <a:extLst>
                      <a:ext uri="{FF2B5EF4-FFF2-40B4-BE49-F238E27FC236}">
                        <a16:creationId xmlns:a16="http://schemas.microsoft.com/office/drawing/2014/main" id="{6DCAE55A-375B-EA41-A5D2-259D2CBDD6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0" name="Picture 780" descr="access_point_stylized_small">
                    <a:extLst>
                      <a:ext uri="{FF2B5EF4-FFF2-40B4-BE49-F238E27FC236}">
                        <a16:creationId xmlns:a16="http://schemas.microsoft.com/office/drawing/2014/main" id="{BEADD0A7-FD0A-524A-A934-9DEAE016F6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6CDBD8E3-60D3-CD45-B2BA-9EFF66CDC11B}"/>
                      </a:ext>
                    </a:extLst>
                  </p:cNvPr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76" name="Freeform 375">
                      <a:extLst>
                        <a:ext uri="{FF2B5EF4-FFF2-40B4-BE49-F238E27FC236}">
                          <a16:creationId xmlns:a16="http://schemas.microsoft.com/office/drawing/2014/main" id="{A4D97FBA-9ED0-EE4D-A916-0A5B9DB9E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88BA9F53-ACB5-4F4D-A791-57ABF4752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74F554DC-28DF-224F-A464-160B054879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79" name="Freeform 378">
                        <a:extLst>
                          <a:ext uri="{FF2B5EF4-FFF2-40B4-BE49-F238E27FC236}">
                            <a16:creationId xmlns:a16="http://schemas.microsoft.com/office/drawing/2014/main" id="{72594AE0-7A60-C845-A8D8-B29819FA30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0" name="Freeform 379">
                        <a:extLst>
                          <a:ext uri="{FF2B5EF4-FFF2-40B4-BE49-F238E27FC236}">
                            <a16:creationId xmlns:a16="http://schemas.microsoft.com/office/drawing/2014/main" id="{4FA4299B-F2DA-F34A-A35C-67A0A0DF1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1" name="Freeform 380">
                        <a:extLst>
                          <a:ext uri="{FF2B5EF4-FFF2-40B4-BE49-F238E27FC236}">
                            <a16:creationId xmlns:a16="http://schemas.microsoft.com/office/drawing/2014/main" id="{A6E58216-D331-6F49-B622-5FB6B1540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2" name="Freeform 381">
                        <a:extLst>
                          <a:ext uri="{FF2B5EF4-FFF2-40B4-BE49-F238E27FC236}">
                            <a16:creationId xmlns:a16="http://schemas.microsoft.com/office/drawing/2014/main" id="{9626DFD5-72E2-114F-A0B8-4BD679EEB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2" name="Group 341">
                    <a:extLst>
                      <a:ext uri="{FF2B5EF4-FFF2-40B4-BE49-F238E27FC236}">
                        <a16:creationId xmlns:a16="http://schemas.microsoft.com/office/drawing/2014/main" id="{B9430BBF-9321-844F-9CE1-039B47BD0253}"/>
                      </a:ext>
                    </a:extLst>
                  </p:cNvPr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951B767B-8333-B34A-8B69-D8158A319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0C9066F3-3787-0B4C-83A4-31753A094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CD0C4637-654F-8740-BD69-FDAEF1278B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72" name="Freeform 371">
                        <a:extLst>
                          <a:ext uri="{FF2B5EF4-FFF2-40B4-BE49-F238E27FC236}">
                            <a16:creationId xmlns:a16="http://schemas.microsoft.com/office/drawing/2014/main" id="{E0173DB3-AEBE-4742-A04E-3685B3576D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Freeform 372">
                        <a:extLst>
                          <a:ext uri="{FF2B5EF4-FFF2-40B4-BE49-F238E27FC236}">
                            <a16:creationId xmlns:a16="http://schemas.microsoft.com/office/drawing/2014/main" id="{0411BF37-1E6A-834C-A821-0B908FC5F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Freeform 373">
                        <a:extLst>
                          <a:ext uri="{FF2B5EF4-FFF2-40B4-BE49-F238E27FC236}">
                            <a16:creationId xmlns:a16="http://schemas.microsoft.com/office/drawing/2014/main" id="{AC0E178D-68FA-C544-B9B1-615C111DD7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5" name="Freeform 374">
                        <a:extLst>
                          <a:ext uri="{FF2B5EF4-FFF2-40B4-BE49-F238E27FC236}">
                            <a16:creationId xmlns:a16="http://schemas.microsoft.com/office/drawing/2014/main" id="{CB21FAC1-C520-C147-AFD1-9F6A37C76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C103714A-65F1-1E46-B30F-47B3BE4540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62" name="Freeform 361">
                      <a:extLst>
                        <a:ext uri="{FF2B5EF4-FFF2-40B4-BE49-F238E27FC236}">
                          <a16:creationId xmlns:a16="http://schemas.microsoft.com/office/drawing/2014/main" id="{BDAFE7D8-A863-7940-9803-FBBC6BFC6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82E51969-AAC4-5B44-A3D7-F360D6050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64" name="Group 363">
                      <a:extLst>
                        <a:ext uri="{FF2B5EF4-FFF2-40B4-BE49-F238E27FC236}">
                          <a16:creationId xmlns:a16="http://schemas.microsoft.com/office/drawing/2014/main" id="{E953ECF1-29E8-474B-9737-ED9211490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65" name="Freeform 364">
                        <a:extLst>
                          <a:ext uri="{FF2B5EF4-FFF2-40B4-BE49-F238E27FC236}">
                            <a16:creationId xmlns:a16="http://schemas.microsoft.com/office/drawing/2014/main" id="{ED2E18FD-86F3-0341-A6DE-A5B3DF21DA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Freeform 365">
                        <a:extLst>
                          <a:ext uri="{FF2B5EF4-FFF2-40B4-BE49-F238E27FC236}">
                            <a16:creationId xmlns:a16="http://schemas.microsoft.com/office/drawing/2014/main" id="{164359FB-8523-D640-B9F1-65059E605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Freeform 366">
                        <a:extLst>
                          <a:ext uri="{FF2B5EF4-FFF2-40B4-BE49-F238E27FC236}">
                            <a16:creationId xmlns:a16="http://schemas.microsoft.com/office/drawing/2014/main" id="{A6A24433-855F-5C49-A2F8-8A7A49A4B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8" name="Freeform 367">
                        <a:extLst>
                          <a:ext uri="{FF2B5EF4-FFF2-40B4-BE49-F238E27FC236}">
                            <a16:creationId xmlns:a16="http://schemas.microsoft.com/office/drawing/2014/main" id="{C58503CB-4D68-8B40-89D9-F6D6C6794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6281EB9-596A-EA4E-90B4-257F2AE8AF9F}"/>
                      </a:ext>
                    </a:extLst>
                  </p:cNvPr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D7D7670E-D154-F947-AC00-520C696EE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Freeform 355">
                      <a:extLst>
                        <a:ext uri="{FF2B5EF4-FFF2-40B4-BE49-F238E27FC236}">
                          <a16:creationId xmlns:a16="http://schemas.microsoft.com/office/drawing/2014/main" id="{A1F2C3C3-B327-4549-AD84-440AFA463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57" name="Group 356">
                      <a:extLst>
                        <a:ext uri="{FF2B5EF4-FFF2-40B4-BE49-F238E27FC236}">
                          <a16:creationId xmlns:a16="http://schemas.microsoft.com/office/drawing/2014/main" id="{4702BDC5-5E89-0347-BA3E-DC5FAD70E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58" name="Freeform 357">
                        <a:extLst>
                          <a:ext uri="{FF2B5EF4-FFF2-40B4-BE49-F238E27FC236}">
                            <a16:creationId xmlns:a16="http://schemas.microsoft.com/office/drawing/2014/main" id="{03C2BC01-79B1-F041-BB74-3048466C3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58">
                        <a:extLst>
                          <a:ext uri="{FF2B5EF4-FFF2-40B4-BE49-F238E27FC236}">
                            <a16:creationId xmlns:a16="http://schemas.microsoft.com/office/drawing/2014/main" id="{F07C8BDD-F97A-914D-9587-0490134EB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0" name="Freeform 359">
                        <a:extLst>
                          <a:ext uri="{FF2B5EF4-FFF2-40B4-BE49-F238E27FC236}">
                            <a16:creationId xmlns:a16="http://schemas.microsoft.com/office/drawing/2014/main" id="{AB762DD2-CDC5-A64F-A99C-987427C18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1" name="Freeform 360">
                        <a:extLst>
                          <a:ext uri="{FF2B5EF4-FFF2-40B4-BE49-F238E27FC236}">
                            <a16:creationId xmlns:a16="http://schemas.microsoft.com/office/drawing/2014/main" id="{BCCAB974-C862-534B-9BF6-EC5798E6B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9AC3F5B2-17DE-EF43-92EB-E5B5A0FAE105}"/>
                      </a:ext>
                    </a:extLst>
                  </p:cNvPr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48" name="Freeform 347">
                      <a:extLst>
                        <a:ext uri="{FF2B5EF4-FFF2-40B4-BE49-F238E27FC236}">
                          <a16:creationId xmlns:a16="http://schemas.microsoft.com/office/drawing/2014/main" id="{AC43EF7C-43CB-8244-9488-E90FB7C79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49" name="Oval 348">
                      <a:extLst>
                        <a:ext uri="{FF2B5EF4-FFF2-40B4-BE49-F238E27FC236}">
                          <a16:creationId xmlns:a16="http://schemas.microsoft.com/office/drawing/2014/main" id="{5AB5B3E0-5781-5B42-801C-F14ABFBAD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5B08F160-7958-524B-BB58-AC6453D24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51" name="Freeform 350">
                        <a:extLst>
                          <a:ext uri="{FF2B5EF4-FFF2-40B4-BE49-F238E27FC236}">
                            <a16:creationId xmlns:a16="http://schemas.microsoft.com/office/drawing/2014/main" id="{732979C2-5AFB-844C-A475-E4EF65C9C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51">
                        <a:extLst>
                          <a:ext uri="{FF2B5EF4-FFF2-40B4-BE49-F238E27FC236}">
                            <a16:creationId xmlns:a16="http://schemas.microsoft.com/office/drawing/2014/main" id="{27BEEC91-EEA7-5143-887D-4D42469A4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52">
                        <a:extLst>
                          <a:ext uri="{FF2B5EF4-FFF2-40B4-BE49-F238E27FC236}">
                            <a16:creationId xmlns:a16="http://schemas.microsoft.com/office/drawing/2014/main" id="{3AC97396-6D8A-1044-81C1-088755E6B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53">
                        <a:extLst>
                          <a:ext uri="{FF2B5EF4-FFF2-40B4-BE49-F238E27FC236}">
                            <a16:creationId xmlns:a16="http://schemas.microsoft.com/office/drawing/2014/main" id="{811DF5C6-809E-6046-AFF1-CD2D8EF501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347" name="Picture 1065" descr="antenna_stylized">
                    <a:extLst>
                      <a:ext uri="{FF2B5EF4-FFF2-40B4-BE49-F238E27FC236}">
                        <a16:creationId xmlns:a16="http://schemas.microsoft.com/office/drawing/2014/main" id="{F0EB7669-4ECB-D24D-A228-959C50DD8A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CFA2ABE7-78DA-A043-881C-EE93D0472E93}"/>
                  </a:ext>
                </a:extLst>
              </p:cNvPr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D7E5A90-21DF-7342-A8FA-FE9507F50549}"/>
                    </a:ext>
                  </a:extLst>
                </p:cNvPr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C944560E-14C0-4743-B1F0-59CB3225E2BF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E2A80C10-4713-194F-998D-2CC5131460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23" name="Picture 322" descr="server_rack.png">
                      <a:extLst>
                        <a:ext uri="{FF2B5EF4-FFF2-40B4-BE49-F238E27FC236}">
                          <a16:creationId xmlns:a16="http://schemas.microsoft.com/office/drawing/2014/main" id="{E867699C-CAC8-634D-9467-6EF5AB500F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4" name="Picture 323" descr="server_rack.png">
                      <a:extLst>
                        <a:ext uri="{FF2B5EF4-FFF2-40B4-BE49-F238E27FC236}">
                          <a16:creationId xmlns:a16="http://schemas.microsoft.com/office/drawing/2014/main" id="{036B7E28-C0CF-5443-A92E-42768E0B39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5" name="Picture 324" descr="server_rack.png">
                      <a:extLst>
                        <a:ext uri="{FF2B5EF4-FFF2-40B4-BE49-F238E27FC236}">
                          <a16:creationId xmlns:a16="http://schemas.microsoft.com/office/drawing/2014/main" id="{262BCA9C-99B1-6148-929A-52FADAAEAA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BA4D32F4-8DB5-784B-A3B2-A37FFE24B85A}"/>
                    </a:ext>
                  </a:extLst>
                </p:cNvPr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09CBDE85-6100-414C-AD5B-DF9A1D918261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9BD80A4E-151F-4443-BECA-F1C5343904F0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03142EB4-6EA5-9D40-9AB2-52D2C9A9B04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7" name="Freeform 316">
                      <a:extLst>
                        <a:ext uri="{FF2B5EF4-FFF2-40B4-BE49-F238E27FC236}">
                          <a16:creationId xmlns:a16="http://schemas.microsoft.com/office/drawing/2014/main" id="{8C4F467B-CBB2-684D-9A98-D8408FED8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>
                      <a:extLst>
                        <a:ext uri="{FF2B5EF4-FFF2-40B4-BE49-F238E27FC236}">
                          <a16:creationId xmlns:a16="http://schemas.microsoft.com/office/drawing/2014/main" id="{AB7632DE-B743-3644-A9B5-3B7E7543D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318">
                      <a:extLst>
                        <a:ext uri="{FF2B5EF4-FFF2-40B4-BE49-F238E27FC236}">
                          <a16:creationId xmlns:a16="http://schemas.microsoft.com/office/drawing/2014/main" id="{5CA2168E-A8B5-0641-BCCE-94724C7A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319">
                      <a:extLst>
                        <a:ext uri="{FF2B5EF4-FFF2-40B4-BE49-F238E27FC236}">
                          <a16:creationId xmlns:a16="http://schemas.microsoft.com/office/drawing/2014/main" id="{2CC70552-3442-0142-BAC2-EF30B96CD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42" name="Group 590">
              <a:extLst>
                <a:ext uri="{FF2B5EF4-FFF2-40B4-BE49-F238E27FC236}">
                  <a16:creationId xmlns:a16="http://schemas.microsoft.com/office/drawing/2014/main" id="{30B225B0-3242-A04C-9C27-9CDB572AD2B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243" name="Picture 591" descr="desktop_computer_stylized_medium">
                <a:extLst>
                  <a:ext uri="{FF2B5EF4-FFF2-40B4-BE49-F238E27FC236}">
                    <a16:creationId xmlns:a16="http://schemas.microsoft.com/office/drawing/2014/main" id="{5A35F722-B054-1E42-BA8E-E1373BCD9E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592">
                <a:extLst>
                  <a:ext uri="{FF2B5EF4-FFF2-40B4-BE49-F238E27FC236}">
                    <a16:creationId xmlns:a16="http://schemas.microsoft.com/office/drawing/2014/main" id="{2F74593C-714A-214B-9F78-C6772DBA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590">
              <a:extLst>
                <a:ext uri="{FF2B5EF4-FFF2-40B4-BE49-F238E27FC236}">
                  <a16:creationId xmlns:a16="http://schemas.microsoft.com/office/drawing/2014/main" id="{2CB8F987-2539-F84B-A430-E5808E1E79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304" name="Picture 591" descr="desktop_computer_stylized_medium">
                <a:extLst>
                  <a:ext uri="{FF2B5EF4-FFF2-40B4-BE49-F238E27FC236}">
                    <a16:creationId xmlns:a16="http://schemas.microsoft.com/office/drawing/2014/main" id="{F8EC24DB-4AFE-E441-AB63-38917C96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Freeform 592">
                <a:extLst>
                  <a:ext uri="{FF2B5EF4-FFF2-40B4-BE49-F238E27FC236}">
                    <a16:creationId xmlns:a16="http://schemas.microsoft.com/office/drawing/2014/main" id="{96FCDA13-233F-A242-B2DA-D182EDD3F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983">
              <a:extLst>
                <a:ext uri="{FF2B5EF4-FFF2-40B4-BE49-F238E27FC236}">
                  <a16:creationId xmlns:a16="http://schemas.microsoft.com/office/drawing/2014/main" id="{F33B59E0-02DC-4242-BB1D-1209364C7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271" name="Freeform 984">
                <a:extLst>
                  <a:ext uri="{FF2B5EF4-FFF2-40B4-BE49-F238E27FC236}">
                    <a16:creationId xmlns:a16="http://schemas.microsoft.com/office/drawing/2014/main" id="{24B2A840-FFEA-5C48-9C2D-8F96FE3B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ectangle 985">
                <a:extLst>
                  <a:ext uri="{FF2B5EF4-FFF2-40B4-BE49-F238E27FC236}">
                    <a16:creationId xmlns:a16="http://schemas.microsoft.com/office/drawing/2014/main" id="{8C8D3BF3-8D2C-7B41-9583-0200EE49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986">
                <a:extLst>
                  <a:ext uri="{FF2B5EF4-FFF2-40B4-BE49-F238E27FC236}">
                    <a16:creationId xmlns:a16="http://schemas.microsoft.com/office/drawing/2014/main" id="{29D31BA3-D3C1-9E4C-94F2-0D820D3B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 987">
                <a:extLst>
                  <a:ext uri="{FF2B5EF4-FFF2-40B4-BE49-F238E27FC236}">
                    <a16:creationId xmlns:a16="http://schemas.microsoft.com/office/drawing/2014/main" id="{22C88130-FB25-044D-81C7-76CB859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988">
                <a:extLst>
                  <a:ext uri="{FF2B5EF4-FFF2-40B4-BE49-F238E27FC236}">
                    <a16:creationId xmlns:a16="http://schemas.microsoft.com/office/drawing/2014/main" id="{5937CD6A-932A-6D4B-AC04-F5C9E72FD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6" name="Group 989">
                <a:extLst>
                  <a:ext uri="{FF2B5EF4-FFF2-40B4-BE49-F238E27FC236}">
                    <a16:creationId xmlns:a16="http://schemas.microsoft.com/office/drawing/2014/main" id="{504A1CF1-9680-B648-8BF0-C2F70AD47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990">
                  <a:extLst>
                    <a:ext uri="{FF2B5EF4-FFF2-40B4-BE49-F238E27FC236}">
                      <a16:creationId xmlns:a16="http://schemas.microsoft.com/office/drawing/2014/main" id="{3E5B0ED9-782E-C246-BBFF-DEFD35BC4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91">
                  <a:extLst>
                    <a:ext uri="{FF2B5EF4-FFF2-40B4-BE49-F238E27FC236}">
                      <a16:creationId xmlns:a16="http://schemas.microsoft.com/office/drawing/2014/main" id="{20F2EC6D-A3D8-6440-9C38-07369B09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Rectangle 992">
                <a:extLst>
                  <a:ext uri="{FF2B5EF4-FFF2-40B4-BE49-F238E27FC236}">
                    <a16:creationId xmlns:a16="http://schemas.microsoft.com/office/drawing/2014/main" id="{33D8EB51-6E0D-CE40-A69D-A5B39E14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8" name="Group 993">
                <a:extLst>
                  <a:ext uri="{FF2B5EF4-FFF2-40B4-BE49-F238E27FC236}">
                    <a16:creationId xmlns:a16="http://schemas.microsoft.com/office/drawing/2014/main" id="{31607722-A9A7-A549-AE95-668D7CF49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994">
                  <a:extLst>
                    <a:ext uri="{FF2B5EF4-FFF2-40B4-BE49-F238E27FC236}">
                      <a16:creationId xmlns:a16="http://schemas.microsoft.com/office/drawing/2014/main" id="{DEEB2CD2-5E68-F846-B81E-A007EE0EF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AutoShape 995">
                  <a:extLst>
                    <a:ext uri="{FF2B5EF4-FFF2-40B4-BE49-F238E27FC236}">
                      <a16:creationId xmlns:a16="http://schemas.microsoft.com/office/drawing/2014/main" id="{FDE79347-BFA6-7C46-9853-B630CC85A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9" name="Rectangle 996">
                <a:extLst>
                  <a:ext uri="{FF2B5EF4-FFF2-40B4-BE49-F238E27FC236}">
                    <a16:creationId xmlns:a16="http://schemas.microsoft.com/office/drawing/2014/main" id="{3BE829C2-5594-DD47-B792-28BABF7A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0" name="Rectangle 997">
                <a:extLst>
                  <a:ext uri="{FF2B5EF4-FFF2-40B4-BE49-F238E27FC236}">
                    <a16:creationId xmlns:a16="http://schemas.microsoft.com/office/drawing/2014/main" id="{A540816D-62F4-0841-B8A7-46515E2B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81" name="Group 998">
                <a:extLst>
                  <a:ext uri="{FF2B5EF4-FFF2-40B4-BE49-F238E27FC236}">
                    <a16:creationId xmlns:a16="http://schemas.microsoft.com/office/drawing/2014/main" id="{D514C1BB-81D3-ED43-9314-C6EF5BF886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999">
                  <a:extLst>
                    <a:ext uri="{FF2B5EF4-FFF2-40B4-BE49-F238E27FC236}">
                      <a16:creationId xmlns:a16="http://schemas.microsoft.com/office/drawing/2014/main" id="{BC67DBCC-21A6-5C47-B0B1-8DC1AD2E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AutoShape 1000">
                  <a:extLst>
                    <a:ext uri="{FF2B5EF4-FFF2-40B4-BE49-F238E27FC236}">
                      <a16:creationId xmlns:a16="http://schemas.microsoft.com/office/drawing/2014/main" id="{C22A83F4-5888-AB47-8A4B-2C79A96F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2" name="Freeform 1001">
                <a:extLst>
                  <a:ext uri="{FF2B5EF4-FFF2-40B4-BE49-F238E27FC236}">
                    <a16:creationId xmlns:a16="http://schemas.microsoft.com/office/drawing/2014/main" id="{B467A72B-F807-3D4A-80B3-8DEBA00C1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1002">
                <a:extLst>
                  <a:ext uri="{FF2B5EF4-FFF2-40B4-BE49-F238E27FC236}">
                    <a16:creationId xmlns:a16="http://schemas.microsoft.com/office/drawing/2014/main" id="{C9EB11E2-7639-6348-AD98-03E10E2F5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003">
                  <a:extLst>
                    <a:ext uri="{FF2B5EF4-FFF2-40B4-BE49-F238E27FC236}">
                      <a16:creationId xmlns:a16="http://schemas.microsoft.com/office/drawing/2014/main" id="{6C4367F5-BB94-DB41-8624-C0C7E05F1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AutoShape 1004">
                  <a:extLst>
                    <a:ext uri="{FF2B5EF4-FFF2-40B4-BE49-F238E27FC236}">
                      <a16:creationId xmlns:a16="http://schemas.microsoft.com/office/drawing/2014/main" id="{982DFDF1-6B10-AD43-9F7A-6A8068C40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4" name="Rectangle 1005">
                <a:extLst>
                  <a:ext uri="{FF2B5EF4-FFF2-40B4-BE49-F238E27FC236}">
                    <a16:creationId xmlns:a16="http://schemas.microsoft.com/office/drawing/2014/main" id="{6B017D25-A6BB-E941-AD0A-C7BC0BE7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C603FBD9-EDE0-FB44-BDF2-C1FDEB9B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3F410801-722C-3B44-9F99-10204ABB8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Oval 1008">
                <a:extLst>
                  <a:ext uri="{FF2B5EF4-FFF2-40B4-BE49-F238E27FC236}">
                    <a16:creationId xmlns:a16="http://schemas.microsoft.com/office/drawing/2014/main" id="{B108DAAB-DB62-0C48-8E21-4A6FDA3C6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5931D336-542E-D744-82B5-AA81901AF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AutoShape 1010">
                <a:extLst>
                  <a:ext uri="{FF2B5EF4-FFF2-40B4-BE49-F238E27FC236}">
                    <a16:creationId xmlns:a16="http://schemas.microsoft.com/office/drawing/2014/main" id="{ACAB501C-6DFD-634E-97EB-A34EDE95E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0" name="AutoShape 1011">
                <a:extLst>
                  <a:ext uri="{FF2B5EF4-FFF2-40B4-BE49-F238E27FC236}">
                    <a16:creationId xmlns:a16="http://schemas.microsoft.com/office/drawing/2014/main" id="{864548C8-AA73-3944-938D-AEC2EF29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1012">
                <a:extLst>
                  <a:ext uri="{FF2B5EF4-FFF2-40B4-BE49-F238E27FC236}">
                    <a16:creationId xmlns:a16="http://schemas.microsoft.com/office/drawing/2014/main" id="{0802CF3B-EB2C-A640-BA0A-7C632BC3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1013">
                <a:extLst>
                  <a:ext uri="{FF2B5EF4-FFF2-40B4-BE49-F238E27FC236}">
                    <a16:creationId xmlns:a16="http://schemas.microsoft.com/office/drawing/2014/main" id="{252CFC94-B984-1649-8FC0-2BFEB6962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3" name="Oval 1014">
                <a:extLst>
                  <a:ext uri="{FF2B5EF4-FFF2-40B4-BE49-F238E27FC236}">
                    <a16:creationId xmlns:a16="http://schemas.microsoft.com/office/drawing/2014/main" id="{E564BE40-38DB-6249-9EC4-B963200A5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tangle 1015">
                <a:extLst>
                  <a:ext uri="{FF2B5EF4-FFF2-40B4-BE49-F238E27FC236}">
                    <a16:creationId xmlns:a16="http://schemas.microsoft.com/office/drawing/2014/main" id="{95C1D62C-3AFD-A14E-97CE-3542A5C8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5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0D9FF767-60E9-2540-B227-5916082C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7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5">
            <a:extLst>
              <a:ext uri="{FF2B5EF4-FFF2-40B4-BE49-F238E27FC236}">
                <a16:creationId xmlns:a16="http://schemas.microsoft.com/office/drawing/2014/main" id="{2855AE7B-0E8C-A246-875F-1E8B1C71FEE0}"/>
              </a:ext>
            </a:extLst>
          </p:cNvPr>
          <p:cNvGrpSpPr>
            <a:grpSpLocks/>
          </p:cNvGrpSpPr>
          <p:nvPr/>
        </p:nvGrpSpPr>
        <p:grpSpPr bwMode="auto">
          <a:xfrm>
            <a:off x="2182850" y="2360613"/>
            <a:ext cx="7361238" cy="3768725"/>
            <a:chOff x="888125" y="2295063"/>
            <a:chExt cx="7361771" cy="3769689"/>
          </a:xfrm>
        </p:grpSpPr>
        <p:cxnSp>
          <p:nvCxnSpPr>
            <p:cNvPr id="96" name="Straight Connector 7">
              <a:extLst>
                <a:ext uri="{FF2B5EF4-FFF2-40B4-BE49-F238E27FC236}">
                  <a16:creationId xmlns:a16="http://schemas.microsoft.com/office/drawing/2014/main" id="{653D63CC-AACD-4343-B543-C3F3E19D2E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188">
              <a:extLst>
                <a:ext uri="{FF2B5EF4-FFF2-40B4-BE49-F238E27FC236}">
                  <a16:creationId xmlns:a16="http://schemas.microsoft.com/office/drawing/2014/main" id="{B3506920-4C7F-A64F-B057-5B549EC245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190">
              <a:extLst>
                <a:ext uri="{FF2B5EF4-FFF2-40B4-BE49-F238E27FC236}">
                  <a16:creationId xmlns:a16="http://schemas.microsoft.com/office/drawing/2014/main" id="{6002264B-B6B6-C643-B7C2-C03D0F0680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192">
              <a:extLst>
                <a:ext uri="{FF2B5EF4-FFF2-40B4-BE49-F238E27FC236}">
                  <a16:creationId xmlns:a16="http://schemas.microsoft.com/office/drawing/2014/main" id="{05D6B89E-46AD-0447-A5AB-88A2E21833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195">
              <a:extLst>
                <a:ext uri="{FF2B5EF4-FFF2-40B4-BE49-F238E27FC236}">
                  <a16:creationId xmlns:a16="http://schemas.microsoft.com/office/drawing/2014/main" id="{FD9BA8A5-08DC-B94C-B233-92658DFEA7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97">
              <a:extLst>
                <a:ext uri="{FF2B5EF4-FFF2-40B4-BE49-F238E27FC236}">
                  <a16:creationId xmlns:a16="http://schemas.microsoft.com/office/drawing/2014/main" id="{462B970E-F1C1-BA45-A384-3A083B8724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199">
              <a:extLst>
                <a:ext uri="{FF2B5EF4-FFF2-40B4-BE49-F238E27FC236}">
                  <a16:creationId xmlns:a16="http://schemas.microsoft.com/office/drawing/2014/main" id="{962BEB4A-1CD6-D74C-91D0-F0DD0624E0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201">
              <a:extLst>
                <a:ext uri="{FF2B5EF4-FFF2-40B4-BE49-F238E27FC236}">
                  <a16:creationId xmlns:a16="http://schemas.microsoft.com/office/drawing/2014/main" id="{BC671380-5938-2E42-8967-F109E9E7F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203">
              <a:extLst>
                <a:ext uri="{FF2B5EF4-FFF2-40B4-BE49-F238E27FC236}">
                  <a16:creationId xmlns:a16="http://schemas.microsoft.com/office/drawing/2014/main" id="{C52200FA-90E5-A240-96B1-B50FD5169C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204">
              <a:extLst>
                <a:ext uri="{FF2B5EF4-FFF2-40B4-BE49-F238E27FC236}">
                  <a16:creationId xmlns:a16="http://schemas.microsoft.com/office/drawing/2014/main" id="{53D111CE-AD32-444C-B066-97A86CA24A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207">
              <a:extLst>
                <a:ext uri="{FF2B5EF4-FFF2-40B4-BE49-F238E27FC236}">
                  <a16:creationId xmlns:a16="http://schemas.microsoft.com/office/drawing/2014/main" id="{500BF630-9137-1045-949A-B0B2D2A690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Connector 209">
              <a:extLst>
                <a:ext uri="{FF2B5EF4-FFF2-40B4-BE49-F238E27FC236}">
                  <a16:creationId xmlns:a16="http://schemas.microsoft.com/office/drawing/2014/main" id="{21B5B2A9-53D8-E747-91BA-3D00363CDA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211">
              <a:extLst>
                <a:ext uri="{FF2B5EF4-FFF2-40B4-BE49-F238E27FC236}">
                  <a16:creationId xmlns:a16="http://schemas.microsoft.com/office/drawing/2014/main" id="{EC19387C-AC75-DF48-B465-3EA66DBDD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Straight Connector 213">
              <a:extLst>
                <a:ext uri="{FF2B5EF4-FFF2-40B4-BE49-F238E27FC236}">
                  <a16:creationId xmlns:a16="http://schemas.microsoft.com/office/drawing/2014/main" id="{58A4B33A-CADE-9945-9C1A-5FAD8C5A8B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Straight Connector 215">
              <a:extLst>
                <a:ext uri="{FF2B5EF4-FFF2-40B4-BE49-F238E27FC236}">
                  <a16:creationId xmlns:a16="http://schemas.microsoft.com/office/drawing/2014/main" id="{DD919E7C-901C-8248-B5AD-8C5EFD0D62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50FBE992-0261-D24C-89CA-C21BABB65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2" name="TextBox 218">
              <a:extLst>
                <a:ext uri="{FF2B5EF4-FFF2-40B4-BE49-F238E27FC236}">
                  <a16:creationId xmlns:a16="http://schemas.microsoft.com/office/drawing/2014/main" id="{9C61B721-0F8A-B442-A321-E83CBCC6C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3" name="TextBox 219">
              <a:extLst>
                <a:ext uri="{FF2B5EF4-FFF2-40B4-BE49-F238E27FC236}">
                  <a16:creationId xmlns:a16="http://schemas.microsoft.com/office/drawing/2014/main" id="{25FAB6B1-9D77-AE40-88F4-05EBAEB1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4" name="TextBox 220">
              <a:extLst>
                <a:ext uri="{FF2B5EF4-FFF2-40B4-BE49-F238E27FC236}">
                  <a16:creationId xmlns:a16="http://schemas.microsoft.com/office/drawing/2014/main" id="{F2BD82DE-F704-D345-A732-31992A8F6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5" name="TextBox 221">
              <a:extLst>
                <a:ext uri="{FF2B5EF4-FFF2-40B4-BE49-F238E27FC236}">
                  <a16:creationId xmlns:a16="http://schemas.microsoft.com/office/drawing/2014/main" id="{43A18984-5F81-3248-9F3E-E0F858030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79" name="Group 223">
            <a:extLst>
              <a:ext uri="{FF2B5EF4-FFF2-40B4-BE49-F238E27FC236}">
                <a16:creationId xmlns:a16="http://schemas.microsoft.com/office/drawing/2014/main" id="{9C261853-EDB6-EF42-B177-F21531E243AA}"/>
              </a:ext>
            </a:extLst>
          </p:cNvPr>
          <p:cNvGrpSpPr>
            <a:grpSpLocks/>
          </p:cNvGrpSpPr>
          <p:nvPr/>
        </p:nvGrpSpPr>
        <p:grpSpPr bwMode="auto"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80" name="Straight Connector 224">
              <a:extLst>
                <a:ext uri="{FF2B5EF4-FFF2-40B4-BE49-F238E27FC236}">
                  <a16:creationId xmlns:a16="http://schemas.microsoft.com/office/drawing/2014/main" id="{1C54A5A2-7426-884D-AE73-7FBD26078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225">
              <a:extLst>
                <a:ext uri="{FF2B5EF4-FFF2-40B4-BE49-F238E27FC236}">
                  <a16:creationId xmlns:a16="http://schemas.microsoft.com/office/drawing/2014/main" id="{728AD1FA-6864-E44F-9B9E-CFA36193F1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226">
              <a:extLst>
                <a:ext uri="{FF2B5EF4-FFF2-40B4-BE49-F238E27FC236}">
                  <a16:creationId xmlns:a16="http://schemas.microsoft.com/office/drawing/2014/main" id="{997A6343-AB29-1249-BFBC-C0480474DD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227">
              <a:extLst>
                <a:ext uri="{FF2B5EF4-FFF2-40B4-BE49-F238E27FC236}">
                  <a16:creationId xmlns:a16="http://schemas.microsoft.com/office/drawing/2014/main" id="{33566ED1-C96E-6E4E-A360-BB2A7FA72F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228">
              <a:extLst>
                <a:ext uri="{FF2B5EF4-FFF2-40B4-BE49-F238E27FC236}">
                  <a16:creationId xmlns:a16="http://schemas.microsoft.com/office/drawing/2014/main" id="{18585745-C71F-DC4C-B961-4F991AC78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229">
              <a:extLst>
                <a:ext uri="{FF2B5EF4-FFF2-40B4-BE49-F238E27FC236}">
                  <a16:creationId xmlns:a16="http://schemas.microsoft.com/office/drawing/2014/main" id="{E1C90CB4-5542-8741-A858-24D6D8DD0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230">
              <a:extLst>
                <a:ext uri="{FF2B5EF4-FFF2-40B4-BE49-F238E27FC236}">
                  <a16:creationId xmlns:a16="http://schemas.microsoft.com/office/drawing/2014/main" id="{450C7DE1-7EF6-B445-98B6-B1219BD28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231">
              <a:extLst>
                <a:ext uri="{FF2B5EF4-FFF2-40B4-BE49-F238E27FC236}">
                  <a16:creationId xmlns:a16="http://schemas.microsoft.com/office/drawing/2014/main" id="{DE977FE3-D7B7-1741-BFB6-043D82904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232">
              <a:extLst>
                <a:ext uri="{FF2B5EF4-FFF2-40B4-BE49-F238E27FC236}">
                  <a16:creationId xmlns:a16="http://schemas.microsoft.com/office/drawing/2014/main" id="{4B58FEB3-D3BD-5849-A8F4-437A3602EE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233">
              <a:extLst>
                <a:ext uri="{FF2B5EF4-FFF2-40B4-BE49-F238E27FC236}">
                  <a16:creationId xmlns:a16="http://schemas.microsoft.com/office/drawing/2014/main" id="{550D2902-009B-274F-A3B6-F539B45F5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Straight Connector 234">
              <a:extLst>
                <a:ext uri="{FF2B5EF4-FFF2-40B4-BE49-F238E27FC236}">
                  <a16:creationId xmlns:a16="http://schemas.microsoft.com/office/drawing/2014/main" id="{FD7C2B42-FD55-4042-B06E-A299136D28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Connector 235">
              <a:extLst>
                <a:ext uri="{FF2B5EF4-FFF2-40B4-BE49-F238E27FC236}">
                  <a16:creationId xmlns:a16="http://schemas.microsoft.com/office/drawing/2014/main" id="{DED54489-A2E8-AD4A-AF75-C4C8C3E88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Connector 236">
              <a:extLst>
                <a:ext uri="{FF2B5EF4-FFF2-40B4-BE49-F238E27FC236}">
                  <a16:creationId xmlns:a16="http://schemas.microsoft.com/office/drawing/2014/main" id="{EF0B5639-D872-6A46-A6D6-2CDC7F2389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237">
              <a:extLst>
                <a:ext uri="{FF2B5EF4-FFF2-40B4-BE49-F238E27FC236}">
                  <a16:creationId xmlns:a16="http://schemas.microsoft.com/office/drawing/2014/main" id="{6140258E-E8E2-9147-9DA3-46E071DE62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238">
              <a:extLst>
                <a:ext uri="{FF2B5EF4-FFF2-40B4-BE49-F238E27FC236}">
                  <a16:creationId xmlns:a16="http://schemas.microsoft.com/office/drawing/2014/main" id="{EE74154C-072B-2E4F-9A27-85B3659B00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Group 239">
            <a:extLst>
              <a:ext uri="{FF2B5EF4-FFF2-40B4-BE49-F238E27FC236}">
                <a16:creationId xmlns:a16="http://schemas.microsoft.com/office/drawing/2014/main" id="{A4D6E270-9638-AA43-B6F6-487AF8BD5F0C}"/>
              </a:ext>
            </a:extLst>
          </p:cNvPr>
          <p:cNvGrpSpPr>
            <a:grpSpLocks/>
          </p:cNvGrpSpPr>
          <p:nvPr/>
        </p:nvGrpSpPr>
        <p:grpSpPr bwMode="auto"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4" name="Straight Connector 240">
              <a:extLst>
                <a:ext uri="{FF2B5EF4-FFF2-40B4-BE49-F238E27FC236}">
                  <a16:creationId xmlns:a16="http://schemas.microsoft.com/office/drawing/2014/main" id="{998A6BCE-B64F-3C42-83F4-881B783501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41">
              <a:extLst>
                <a:ext uri="{FF2B5EF4-FFF2-40B4-BE49-F238E27FC236}">
                  <a16:creationId xmlns:a16="http://schemas.microsoft.com/office/drawing/2014/main" id="{0A0AA082-60F8-134F-A5E8-BFF451D5F5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42">
              <a:extLst>
                <a:ext uri="{FF2B5EF4-FFF2-40B4-BE49-F238E27FC236}">
                  <a16:creationId xmlns:a16="http://schemas.microsoft.com/office/drawing/2014/main" id="{05D0B576-B935-E148-A896-08D8C7CB1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43">
              <a:extLst>
                <a:ext uri="{FF2B5EF4-FFF2-40B4-BE49-F238E27FC236}">
                  <a16:creationId xmlns:a16="http://schemas.microsoft.com/office/drawing/2014/main" id="{CF828317-C579-0C4F-AA8B-6922E4573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244">
              <a:extLst>
                <a:ext uri="{FF2B5EF4-FFF2-40B4-BE49-F238E27FC236}">
                  <a16:creationId xmlns:a16="http://schemas.microsoft.com/office/drawing/2014/main" id="{831FCD1E-92F8-444E-80C8-6AA05EACD4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245">
              <a:extLst>
                <a:ext uri="{FF2B5EF4-FFF2-40B4-BE49-F238E27FC236}">
                  <a16:creationId xmlns:a16="http://schemas.microsoft.com/office/drawing/2014/main" id="{4E90A842-1CCA-B54C-A757-86ECDAEC0E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246">
              <a:extLst>
                <a:ext uri="{FF2B5EF4-FFF2-40B4-BE49-F238E27FC236}">
                  <a16:creationId xmlns:a16="http://schemas.microsoft.com/office/drawing/2014/main" id="{6155B15E-DBFF-D241-BB68-58B8E6198A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247">
              <a:extLst>
                <a:ext uri="{FF2B5EF4-FFF2-40B4-BE49-F238E27FC236}">
                  <a16:creationId xmlns:a16="http://schemas.microsoft.com/office/drawing/2014/main" id="{6A0EA3B0-E0F3-CE46-9A69-845242CAF3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48">
              <a:extLst>
                <a:ext uri="{FF2B5EF4-FFF2-40B4-BE49-F238E27FC236}">
                  <a16:creationId xmlns:a16="http://schemas.microsoft.com/office/drawing/2014/main" id="{653656A0-0B3E-FD44-B12B-CF20B6D6B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249">
              <a:extLst>
                <a:ext uri="{FF2B5EF4-FFF2-40B4-BE49-F238E27FC236}">
                  <a16:creationId xmlns:a16="http://schemas.microsoft.com/office/drawing/2014/main" id="{5E7C7752-5A2D-E64A-B5F1-FDA0F54372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250">
              <a:extLst>
                <a:ext uri="{FF2B5EF4-FFF2-40B4-BE49-F238E27FC236}">
                  <a16:creationId xmlns:a16="http://schemas.microsoft.com/office/drawing/2014/main" id="{09632402-2B07-7A4F-A261-2AAB34FEC8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251">
              <a:extLst>
                <a:ext uri="{FF2B5EF4-FFF2-40B4-BE49-F238E27FC236}">
                  <a16:creationId xmlns:a16="http://schemas.microsoft.com/office/drawing/2014/main" id="{3E03473E-6C1E-1847-8E69-C1F128580D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252">
              <a:extLst>
                <a:ext uri="{FF2B5EF4-FFF2-40B4-BE49-F238E27FC236}">
                  <a16:creationId xmlns:a16="http://schemas.microsoft.com/office/drawing/2014/main" id="{D9610D1E-EEE6-BB41-A65B-36AB17A24D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253">
              <a:extLst>
                <a:ext uri="{FF2B5EF4-FFF2-40B4-BE49-F238E27FC236}">
                  <a16:creationId xmlns:a16="http://schemas.microsoft.com/office/drawing/2014/main" id="{9151E501-C735-124A-8E24-107AFE3849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254">
              <a:extLst>
                <a:ext uri="{FF2B5EF4-FFF2-40B4-BE49-F238E27FC236}">
                  <a16:creationId xmlns:a16="http://schemas.microsoft.com/office/drawing/2014/main" id="{AEF177DA-49E4-4548-A47E-8EC94800F4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E1F117F-B525-AE48-9510-C564A7C43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75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access ISP 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p:sp>
        <p:nvSpPr>
          <p:cNvPr id="117" name="Slide Number Placeholder 5">
            <a:extLst>
              <a:ext uri="{FF2B5EF4-FFF2-40B4-BE49-F238E27FC236}">
                <a16:creationId xmlns:a16="http://schemas.microsoft.com/office/drawing/2014/main" id="{8E4677A6-A54B-954B-B7DF-3BC7B84F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9C9F34D5-8AF9-8B41-9367-16CA032E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Option: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connect each access ISP to one global transit ISP?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Customer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provider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ISPs have economic agreement.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887F0-56F3-D640-A3CB-FB256BE2C2FE}"/>
              </a:ext>
            </a:extLst>
          </p:cNvPr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3" name="Oval 3">
              <a:extLst>
                <a:ext uri="{FF2B5EF4-FFF2-40B4-BE49-F238E27FC236}">
                  <a16:creationId xmlns:a16="http://schemas.microsoft.com/office/drawing/2014/main" id="{39DAF08E-E9D8-7B42-B68A-590215C0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Straight Connector 10">
              <a:extLst>
                <a:ext uri="{FF2B5EF4-FFF2-40B4-BE49-F238E27FC236}">
                  <a16:creationId xmlns:a16="http://schemas.microsoft.com/office/drawing/2014/main" id="{E0B7CD5B-98CD-EA45-8220-E277CD74B8A1}"/>
                </a:ext>
              </a:extLst>
            </p:cNvPr>
            <p:cNvCxnSpPr>
              <a:cxnSpLocks noChangeShapeType="1"/>
              <a:stCxn id="162" idx="7"/>
            </p:cNvCxnSpPr>
            <p:nvPr/>
          </p:nvCxnSpPr>
          <p:spPr bwMode="auto">
            <a:xfrm>
              <a:off x="5154178" y="3581064"/>
              <a:ext cx="1223963" cy="968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97">
              <a:extLst>
                <a:ext uri="{FF2B5EF4-FFF2-40B4-BE49-F238E27FC236}">
                  <a16:creationId xmlns:a16="http://schemas.microsoft.com/office/drawing/2014/main" id="{BEF0278E-3E84-894C-90E1-9AFC471E8B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87591" y="3984289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98">
              <a:extLst>
                <a:ext uri="{FF2B5EF4-FFF2-40B4-BE49-F238E27FC236}">
                  <a16:creationId xmlns:a16="http://schemas.microsoft.com/office/drawing/2014/main" id="{783B9443-CE0D-8946-A78A-1A9CEC43F0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57403" y="4260514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99">
              <a:extLst>
                <a:ext uri="{FF2B5EF4-FFF2-40B4-BE49-F238E27FC236}">
                  <a16:creationId xmlns:a16="http://schemas.microsoft.com/office/drawing/2014/main" id="{77D49FD0-8E68-6441-B4E2-BC869949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14503" y="4022389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300">
              <a:extLst>
                <a:ext uri="{FF2B5EF4-FFF2-40B4-BE49-F238E27FC236}">
                  <a16:creationId xmlns:a16="http://schemas.microsoft.com/office/drawing/2014/main" id="{FA0C044C-E1D6-7348-B915-AB0ACF94D9DE}"/>
                </a:ext>
              </a:extLst>
            </p:cNvPr>
            <p:cNvCxnSpPr>
              <a:cxnSpLocks noChangeShapeType="1"/>
              <a:stCxn id="110" idx="6"/>
            </p:cNvCxnSpPr>
            <p:nvPr/>
          </p:nvCxnSpPr>
          <p:spPr bwMode="auto">
            <a:xfrm flipV="1">
              <a:off x="4854141" y="4427202"/>
              <a:ext cx="238125" cy="1333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301">
              <a:extLst>
                <a:ext uri="{FF2B5EF4-FFF2-40B4-BE49-F238E27FC236}">
                  <a16:creationId xmlns:a16="http://schemas.microsoft.com/office/drawing/2014/main" id="{1EF584B1-8D5C-A94E-B040-7E9635AEDD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806641" y="4327189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302">
              <a:extLst>
                <a:ext uri="{FF2B5EF4-FFF2-40B4-BE49-F238E27FC236}">
                  <a16:creationId xmlns:a16="http://schemas.microsoft.com/office/drawing/2014/main" id="{75721A12-6308-4047-9837-AB7C60E96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374966" y="4308139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303">
              <a:extLst>
                <a:ext uri="{FF2B5EF4-FFF2-40B4-BE49-F238E27FC236}">
                  <a16:creationId xmlns:a16="http://schemas.microsoft.com/office/drawing/2014/main" id="{9BDCEBC2-564F-C54F-B3E8-A18588A42F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59091" y="3836652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304">
              <a:extLst>
                <a:ext uri="{FF2B5EF4-FFF2-40B4-BE49-F238E27FC236}">
                  <a16:creationId xmlns:a16="http://schemas.microsoft.com/office/drawing/2014/main" id="{FC07CC37-5E3D-0944-AE86-D2435B67BD6A}"/>
                </a:ext>
              </a:extLst>
            </p:cNvPr>
            <p:cNvCxnSpPr>
              <a:cxnSpLocks noChangeShapeType="1"/>
              <a:endCxn id="160" idx="7"/>
            </p:cNvCxnSpPr>
            <p:nvPr/>
          </p:nvCxnSpPr>
          <p:spPr bwMode="auto">
            <a:xfrm flipH="1" flipV="1">
              <a:off x="5155766" y="3660439"/>
              <a:ext cx="261937" cy="1190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TextBox 39958">
              <a:extLst>
                <a:ext uri="{FF2B5EF4-FFF2-40B4-BE49-F238E27FC236}">
                  <a16:creationId xmlns:a16="http://schemas.microsoft.com/office/drawing/2014/main" id="{08951995-D6BD-774B-9044-606D684C7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global</a:t>
              </a:r>
              <a:b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cxnSp>
          <p:nvCxnSpPr>
            <p:cNvPr id="104" name="Straight Connector 307">
              <a:extLst>
                <a:ext uri="{FF2B5EF4-FFF2-40B4-BE49-F238E27FC236}">
                  <a16:creationId xmlns:a16="http://schemas.microsoft.com/office/drawing/2014/main" id="{A44FB0A6-3870-1341-B86E-341F2D262C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98266" y="4320839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308">
              <a:extLst>
                <a:ext uri="{FF2B5EF4-FFF2-40B4-BE49-F238E27FC236}">
                  <a16:creationId xmlns:a16="http://schemas.microsoft.com/office/drawing/2014/main" id="{73D26D64-D8CE-B94B-844B-77A0B1830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25278" y="4633577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309">
              <a:extLst>
                <a:ext uri="{FF2B5EF4-FFF2-40B4-BE49-F238E27FC236}">
                  <a16:creationId xmlns:a16="http://schemas.microsoft.com/office/drawing/2014/main" id="{147CF42E-C79D-4A43-A07C-6F624D99F9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8503" y="4682789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310">
              <a:extLst>
                <a:ext uri="{FF2B5EF4-FFF2-40B4-BE49-F238E27FC236}">
                  <a16:creationId xmlns:a16="http://schemas.microsoft.com/office/drawing/2014/main" id="{1CD624F6-E490-5B49-8694-B3CF2ED457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20766" y="4703427"/>
              <a:ext cx="57150" cy="1211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Straight Connector 311">
              <a:extLst>
                <a:ext uri="{FF2B5EF4-FFF2-40B4-BE49-F238E27FC236}">
                  <a16:creationId xmlns:a16="http://schemas.microsoft.com/office/drawing/2014/main" id="{AA608358-EE22-BD40-8B67-8D4C8DB9A8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47903" y="4932027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312">
              <a:extLst>
                <a:ext uri="{FF2B5EF4-FFF2-40B4-BE49-F238E27FC236}">
                  <a16:creationId xmlns:a16="http://schemas.microsoft.com/office/drawing/2014/main" id="{37B9C794-C333-D147-8D43-5EF46E002A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055878" y="4881227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Straight Connector 313">
              <a:extLst>
                <a:ext uri="{FF2B5EF4-FFF2-40B4-BE49-F238E27FC236}">
                  <a16:creationId xmlns:a16="http://schemas.microsoft.com/office/drawing/2014/main" id="{1C0EFD6D-4F46-864D-9BBD-8B254CE6BFF4}"/>
                </a:ext>
              </a:extLst>
            </p:cNvPr>
            <p:cNvCxnSpPr>
              <a:cxnSpLocks noChangeShapeType="1"/>
              <a:endCxn id="134" idx="7"/>
            </p:cNvCxnSpPr>
            <p:nvPr/>
          </p:nvCxnSpPr>
          <p:spPr bwMode="auto">
            <a:xfrm flipH="1" flipV="1">
              <a:off x="7173478" y="4646277"/>
              <a:ext cx="1512888" cy="1082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Straight Connector 314">
              <a:extLst>
                <a:ext uri="{FF2B5EF4-FFF2-40B4-BE49-F238E27FC236}">
                  <a16:creationId xmlns:a16="http://schemas.microsoft.com/office/drawing/2014/main" id="{3A5CF2BF-F999-BC43-97A2-CC9BCD73F8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628" y="4524039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Straight Connector 315">
              <a:extLst>
                <a:ext uri="{FF2B5EF4-FFF2-40B4-BE49-F238E27FC236}">
                  <a16:creationId xmlns:a16="http://schemas.microsoft.com/office/drawing/2014/main" id="{4064FAD7-FFE1-5841-B958-CC3E3023B905}"/>
                </a:ext>
              </a:extLst>
            </p:cNvPr>
            <p:cNvCxnSpPr>
              <a:cxnSpLocks noChangeShapeType="1"/>
              <a:endCxn id="136" idx="5"/>
            </p:cNvCxnSpPr>
            <p:nvPr/>
          </p:nvCxnSpPr>
          <p:spPr bwMode="auto">
            <a:xfrm flipH="1">
              <a:off x="7171891" y="4219239"/>
              <a:ext cx="2076450" cy="19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" name="Straight Connector 316">
              <a:extLst>
                <a:ext uri="{FF2B5EF4-FFF2-40B4-BE49-F238E27FC236}">
                  <a16:creationId xmlns:a16="http://schemas.microsoft.com/office/drawing/2014/main" id="{24711AAA-BB0E-7A4B-974E-4325D88EC7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92503" y="3287377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Straight Connector 317">
              <a:extLst>
                <a:ext uri="{FF2B5EF4-FFF2-40B4-BE49-F238E27FC236}">
                  <a16:creationId xmlns:a16="http://schemas.microsoft.com/office/drawing/2014/main" id="{69BCF3BD-863D-334E-9F97-BB51AFA329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6291" y="2863514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Straight Connector 318">
              <a:extLst>
                <a:ext uri="{FF2B5EF4-FFF2-40B4-BE49-F238E27FC236}">
                  <a16:creationId xmlns:a16="http://schemas.microsoft.com/office/drawing/2014/main" id="{B8B2DF70-94C2-634D-ABC9-F20160CA80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266" y="2441239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22">
              <a:extLst>
                <a:ext uri="{FF2B5EF4-FFF2-40B4-BE49-F238E27FC236}">
                  <a16:creationId xmlns:a16="http://schemas.microsoft.com/office/drawing/2014/main" id="{16D1153B-5425-1647-A931-B4A2C9D853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3653" y="2638089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305">
              <a:extLst>
                <a:ext uri="{FF2B5EF4-FFF2-40B4-BE49-F238E27FC236}">
                  <a16:creationId xmlns:a16="http://schemas.microsoft.com/office/drawing/2014/main" id="{43830B39-2404-A04C-9CC7-B4124D5F5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49116" y="2969877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Straight Connector 306">
              <a:extLst>
                <a:ext uri="{FF2B5EF4-FFF2-40B4-BE49-F238E27FC236}">
                  <a16:creationId xmlns:a16="http://schemas.microsoft.com/office/drawing/2014/main" id="{5E30D4FB-2873-9E4D-8D7A-D021BF348C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1766" y="3338177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D3ED10C-3292-6842-BD51-5123D926C106}"/>
                </a:ext>
              </a:extLst>
            </p:cNvPr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F5B3F2E-DC62-A445-9CEA-1B4CC2C6F2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18BFFCD-8F5C-634F-9DA2-26E93BA06B3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5A77A58E-6CAF-BE4E-BE2C-AA3FF29803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26ADAFF5-7151-464F-A1D2-5B908BDFDE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3DF4D1D4-450D-1342-8445-0B3867D5EB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36EBE75F-36C0-304E-AD2E-BF739CBDB6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0849EB5F-BD97-524E-A510-D4AEF9E68C9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249E51B-3709-8544-8EBC-8AB3241C5628}"/>
                </a:ext>
              </a:extLst>
            </p:cNvPr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B2B749E-82DC-A647-A925-082B5F12EB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235F754-60E1-8D44-BEB1-2F76405A70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7060DE65-3570-5D48-8CD1-728004D88F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7375788-4382-AB45-B7D1-0E0571D5D78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EA797771-2310-F648-8131-96EB5DDDEA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34351CF5-722D-6E45-B9B4-B74CF8267CD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D7F27777-9A21-6E43-8C43-068B6DA068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C5668ED-718E-7149-A428-C5FDE1A8F2C2}"/>
                </a:ext>
              </a:extLst>
            </p:cNvPr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FCAB3AFD-6DB9-C442-A62C-8A8B732A62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EAF15E0-132D-554B-9001-06C01643B87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C58E5E7D-3560-7342-83C6-FD4806F3BF6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96474702-4E83-B140-9353-7232FED2DA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04FE3B4-8535-A049-8BE0-D714266137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AD9D8A02-2060-EB4E-837D-D4075DAD5B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AB1E681A-CFFC-4449-8876-69516FD66E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A3E53DB-9306-AE4A-8DC3-72F1126238AB}"/>
                </a:ext>
              </a:extLst>
            </p:cNvPr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3A50BEC-6839-6249-8340-553653C9F3E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39D06A7-73C5-BD45-A9F0-F14D86056FB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E8DBC47-79AC-FA4D-BF05-3127B22237B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55A875E1-1C0C-BE48-9F7D-06A55781C19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67498647-B4D8-9746-BC44-7D18EF8D4A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02B1A2C2-6A3B-8343-9ACC-9BCACF74E5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89238A76-5F43-5145-9757-5BA264DB524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C98A5EA-E7C9-6D48-B559-20AE118CA200}"/>
                </a:ext>
              </a:extLst>
            </p:cNvPr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ED928890-6207-9F46-8A7A-01958D0F39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78B2235-D6AB-324C-8E9B-876E87898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E505999-AA84-A544-B8FD-7BB84F2E7E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25C3A460-D965-B840-891C-9DF90ECA3F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DD91DEED-0EBA-CE48-87EB-A1835EB8C8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BC6939A6-8BA6-DC44-A174-DEE1D61224A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5F1FEBF6-2BE1-D040-8F48-BCFF7C3342E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80EAB27-8941-0E46-9318-9C5485721F6A}"/>
                </a:ext>
              </a:extLst>
            </p:cNvPr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D3130ED8-B307-CD47-9B74-80319EF67F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9291ADAC-9C4E-9F4D-96E9-D13555EB14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74E4CB4F-B5D0-7C47-9A28-6987D652A4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F870E08A-018D-1F44-8ACC-FA1F573C65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EBE1B8CE-F23E-1A49-A516-714D15BC8A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943ED8F-A614-BD4E-81BC-61373A7DDB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1DAC616-5065-C743-888A-4F351E853A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DCBB0B3-22DC-2B43-8452-B329C27907E4}"/>
                </a:ext>
              </a:extLst>
            </p:cNvPr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B510E5F-CEA5-514D-A3A5-9AF0941483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8E5BBB0-7153-5D4A-824A-DC05BB73CF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E212987-63DF-8244-A29C-CFEB2D3458B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173793BB-A7E5-5142-A69A-3F3E7F4F0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0CA09D46-EB5A-4B43-BA2C-00403BFFEA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8B0C3147-4509-3045-9528-A46FD3A6F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BF5B6EA0-DDA9-EE41-9EAB-6346C6B64B7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34" name="Straight Connector 318">
              <a:extLst>
                <a:ext uri="{FF2B5EF4-FFF2-40B4-BE49-F238E27FC236}">
                  <a16:creationId xmlns:a16="http://schemas.microsoft.com/office/drawing/2014/main" id="{6392C9F2-F064-7B43-8D38-9751282AB69D}"/>
                </a:ext>
              </a:extLst>
            </p:cNvPr>
            <p:cNvCxnSpPr>
              <a:cxnSpLocks noChangeShapeType="1"/>
              <a:endCxn id="182" idx="9"/>
            </p:cNvCxnSpPr>
            <p:nvPr/>
          </p:nvCxnSpPr>
          <p:spPr bwMode="auto">
            <a:xfrm flipH="1">
              <a:off x="4883204" y="2316723"/>
              <a:ext cx="105898" cy="1126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8B77585-106B-B840-A3D7-EF8EF8A926E1}"/>
                </a:ext>
              </a:extLst>
            </p:cNvPr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86D6656-BD5A-3C4A-BD70-9C3406F00BD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BE4FB4-6FD4-2245-BF1D-B6537CA2C9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B236B01-C685-F04B-8BFD-171244EDF32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7B762431-F9D6-2F40-9BC3-7E439F0E51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6CE4F783-C3B9-5C4C-BE5B-3CC65A008A4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7412CE03-F350-D146-87E5-5077C7F550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E9EC2D30-9A26-A84B-BEB8-EA1DBEF0922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51" name="Slide Number Placeholder 5">
            <a:extLst>
              <a:ext uri="{FF2B5EF4-FFF2-40B4-BE49-F238E27FC236}">
                <a16:creationId xmlns:a16="http://schemas.microsoft.com/office/drawing/2014/main" id="{DBCFF5DE-5066-9B4F-A753-70AC2CEF8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3AACC9B-D105-3043-AF8C-2081E48072E8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B7B0BC27-BE66-1B42-90F2-4AFF26604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0116168-B8A9-FD48-B8B5-E681701C3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A313D00-0D33-FC49-8950-EDEC9F452E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2AE2726E-398A-114F-BD06-5D40F44C29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CEA4EC6-C1A5-0046-8E99-A2A3F0DE5D9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1BDD0618-3607-1348-95E5-E5949ECA37E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FE13DCB8-AE9D-2F44-86DA-BA0A822B45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Slide Number Placeholder 5">
            <a:extLst>
              <a:ext uri="{FF2B5EF4-FFF2-40B4-BE49-F238E27FC236}">
                <a16:creationId xmlns:a16="http://schemas.microsoft.com/office/drawing/2014/main" id="{50D1D034-7E8B-0C45-AB5E-88F706E9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lnSpcReduction="100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0466D51-7C04-8648-9FCA-079A42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 who will want to be connected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2" name="Group 39945">
            <a:extLst>
              <a:ext uri="{FF2B5EF4-FFF2-40B4-BE49-F238E27FC236}">
                <a16:creationId xmlns:a16="http://schemas.microsoft.com/office/drawing/2014/main" id="{4F08D3C4-6595-F647-9CFE-E885FE9A560B}"/>
              </a:ext>
            </a:extLst>
          </p:cNvPr>
          <p:cNvGrpSpPr>
            <a:grpSpLocks/>
          </p:cNvGrpSpPr>
          <p:nvPr/>
        </p:nvGrpSpPr>
        <p:grpSpPr bwMode="auto"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313" name="TextBox 39940">
              <a:extLst>
                <a:ext uri="{FF2B5EF4-FFF2-40B4-BE49-F238E27FC236}">
                  <a16:creationId xmlns:a16="http://schemas.microsoft.com/office/drawing/2014/main" id="{FD61504F-D5F3-AD41-A564-0F2130ECC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peering link</a:t>
              </a:r>
            </a:p>
          </p:txBody>
        </p:sp>
        <p:cxnSp>
          <p:nvCxnSpPr>
            <p:cNvPr id="314" name="Straight Connector 39943">
              <a:extLst>
                <a:ext uri="{FF2B5EF4-FFF2-40B4-BE49-F238E27FC236}">
                  <a16:creationId xmlns:a16="http://schemas.microsoft.com/office/drawing/2014/main" id="{662FE684-E2A5-2840-A5C2-6BFF91F318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5" name="Group 39950">
            <a:extLst>
              <a:ext uri="{FF2B5EF4-FFF2-40B4-BE49-F238E27FC236}">
                <a16:creationId xmlns:a16="http://schemas.microsoft.com/office/drawing/2014/main" id="{8A4AC5CF-4E2B-1A42-BCF8-69BC9F1FCC3D}"/>
              </a:ext>
            </a:extLst>
          </p:cNvPr>
          <p:cNvGrpSpPr>
            <a:grpSpLocks/>
          </p:cNvGrpSpPr>
          <p:nvPr/>
        </p:nvGrpSpPr>
        <p:grpSpPr bwMode="auto"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316" name="TextBox 39946">
              <a:extLst>
                <a:ext uri="{FF2B5EF4-FFF2-40B4-BE49-F238E27FC236}">
                  <a16:creationId xmlns:a16="http://schemas.microsoft.com/office/drawing/2014/main" id="{6D9EB3B8-2735-CD4C-87A2-ADB28AA91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exchange point </a:t>
              </a:r>
            </a:p>
          </p:txBody>
        </p:sp>
        <p:cxnSp>
          <p:nvCxnSpPr>
            <p:cNvPr id="317" name="Straight Connector 39948">
              <a:extLst>
                <a:ext uri="{FF2B5EF4-FFF2-40B4-BE49-F238E27FC236}">
                  <a16:creationId xmlns:a16="http://schemas.microsoft.com/office/drawing/2014/main" id="{3960A6E5-1A89-A049-8806-7339A84D6F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141884" y="2155382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D733AA75-B994-7047-AE70-E6C857337635}"/>
              </a:ext>
            </a:extLst>
          </p:cNvPr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319" name="Straight Connector 515">
              <a:extLst>
                <a:ext uri="{FF2B5EF4-FFF2-40B4-BE49-F238E27FC236}">
                  <a16:creationId xmlns:a16="http://schemas.microsoft.com/office/drawing/2014/main" id="{E64B2F34-F5A2-0748-B519-596A0F2D52A9}"/>
                </a:ext>
              </a:extLst>
            </p:cNvPr>
            <p:cNvCxnSpPr>
              <a:cxnSpLocks noChangeShapeType="1"/>
              <a:stCxn id="930" idx="2"/>
            </p:cNvCxnSpPr>
            <p:nvPr/>
          </p:nvCxnSpPr>
          <p:spPr bwMode="auto">
            <a:xfrm flipV="1">
              <a:off x="4982880" y="4309966"/>
              <a:ext cx="309146" cy="3077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" name="Straight Connector 519">
              <a:extLst>
                <a:ext uri="{FF2B5EF4-FFF2-40B4-BE49-F238E27FC236}">
                  <a16:creationId xmlns:a16="http://schemas.microsoft.com/office/drawing/2014/main" id="{A78B3472-4495-804D-9DE2-F7A93E5EED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20180" y="3924252"/>
              <a:ext cx="929835" cy="3670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" name="Straight Connector 520">
              <a:extLst>
                <a:ext uri="{FF2B5EF4-FFF2-40B4-BE49-F238E27FC236}">
                  <a16:creationId xmlns:a16="http://schemas.microsoft.com/office/drawing/2014/main" id="{B39E2778-53AB-7A47-8C24-A5C1BE87DA91}"/>
                </a:ext>
              </a:extLst>
            </p:cNvPr>
            <p:cNvCxnSpPr>
              <a:cxnSpLocks noChangeShapeType="1"/>
              <a:stCxn id="1007" idx="2"/>
            </p:cNvCxnSpPr>
            <p:nvPr/>
          </p:nvCxnSpPr>
          <p:spPr bwMode="auto">
            <a:xfrm>
              <a:off x="4815073" y="3947043"/>
              <a:ext cx="476953" cy="27750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0" name="Group 518">
              <a:extLst>
                <a:ext uri="{FF2B5EF4-FFF2-40B4-BE49-F238E27FC236}">
                  <a16:creationId xmlns:a16="http://schemas.microsoft.com/office/drawing/2014/main" id="{5B45D9C6-3CE7-2041-98FA-CDA4548CA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323" name="Oval 521">
                <a:extLst>
                  <a:ext uri="{FF2B5EF4-FFF2-40B4-BE49-F238E27FC236}">
                    <a16:creationId xmlns:a16="http://schemas.microsoft.com/office/drawing/2014/main" id="{8C2B1233-55C2-9047-95E3-7365B78CC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TextBox 522">
                <a:extLst>
                  <a:ext uri="{FF2B5EF4-FFF2-40B4-BE49-F238E27FC236}">
                    <a16:creationId xmlns:a16="http://schemas.microsoft.com/office/drawing/2014/main" id="{A334D512-2736-F84E-A319-19B29AF83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5" name="Slide Number Placeholder 5">
            <a:extLst>
              <a:ext uri="{FF2B5EF4-FFF2-40B4-BE49-F238E27FC236}">
                <a16:creationId xmlns:a16="http://schemas.microsoft.com/office/drawing/2014/main" id="{7815FD10-7E25-5045-8089-07013392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1850" y="4156772"/>
            <a:ext cx="560912" cy="29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28" name="Slide Number Placeholder 5">
            <a:extLst>
              <a:ext uri="{FF2B5EF4-FFF2-40B4-BE49-F238E27FC236}">
                <a16:creationId xmlns:a16="http://schemas.microsoft.com/office/drawing/2014/main" id="{7BDE0A7B-94CE-FC4F-BFEA-CC6E8E15F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6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Oval 33">
            <a:extLst>
              <a:ext uri="{FF2B5EF4-FFF2-40B4-BE49-F238E27FC236}">
                <a16:creationId xmlns:a16="http://schemas.microsoft.com/office/drawing/2014/main" id="{91E82855-0703-4C4C-9B6A-21FE71AA74C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 and content provider networks  (e.g., Google, Microsoft,  Akamai) may run their own network, to bring services, content close to end users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8782" y="4163916"/>
            <a:ext cx="533980" cy="291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Connector 509">
            <a:extLst>
              <a:ext uri="{FF2B5EF4-FFF2-40B4-BE49-F238E27FC236}">
                <a16:creationId xmlns:a16="http://schemas.microsoft.com/office/drawing/2014/main" id="{15E7E8CE-D231-0443-8237-9CDCCE54325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157031" y="5810947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Connector 511">
            <a:extLst>
              <a:ext uri="{FF2B5EF4-FFF2-40B4-BE49-F238E27FC236}">
                <a16:creationId xmlns:a16="http://schemas.microsoft.com/office/drawing/2014/main" id="{DDF17605-AB1A-CD4B-919C-6D6D051BCF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61581" y="5815709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34C3F37-2EC8-8C40-A875-EED0086B4874}"/>
              </a:ext>
            </a:extLst>
          </p:cNvPr>
          <p:cNvGrpSpPr/>
          <p:nvPr/>
        </p:nvGrpSpPr>
        <p:grpSpPr>
          <a:xfrm>
            <a:off x="2344724" y="2457440"/>
            <a:ext cx="6847389" cy="3478542"/>
            <a:chOff x="2344724" y="2457440"/>
            <a:chExt cx="6847389" cy="34785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9BF921-3AC7-1044-A538-669A3FC8CEA7}"/>
                </a:ext>
              </a:extLst>
            </p:cNvPr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331" name="Oval 11">
                <a:extLst>
                  <a:ext uri="{FF2B5EF4-FFF2-40B4-BE49-F238E27FC236}">
                    <a16:creationId xmlns:a16="http://schemas.microsoft.com/office/drawing/2014/main" id="{E061FF7A-2BDA-1049-851F-9E7040663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70195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    </a:t>
                </a:r>
              </a:p>
            </p:txBody>
          </p:sp>
          <p:sp>
            <p:nvSpPr>
              <p:cNvPr id="332" name="TextBox 13">
                <a:extLst>
                  <a:ext uri="{FF2B5EF4-FFF2-40B4-BE49-F238E27FC236}">
                    <a16:creationId xmlns:a16="http://schemas.microsoft.com/office/drawing/2014/main" id="{67D6F307-0D89-0E48-8E5A-486474147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Content provider network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4BB923-EBFA-A347-B72C-B0E3A24930E5}"/>
                  </a:ext>
                </a:extLst>
              </p:cNvPr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6E1EA9A4-B18A-EC46-ACB4-D4E9BD73A9BF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52" name="Freeform 851">
                    <a:extLst>
                      <a:ext uri="{FF2B5EF4-FFF2-40B4-BE49-F238E27FC236}">
                        <a16:creationId xmlns:a16="http://schemas.microsoft.com/office/drawing/2014/main" id="{54D758E7-C24C-0946-82F2-A3E32F9840BD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Freeform 852">
                    <a:extLst>
                      <a:ext uri="{FF2B5EF4-FFF2-40B4-BE49-F238E27FC236}">
                        <a16:creationId xmlns:a16="http://schemas.microsoft.com/office/drawing/2014/main" id="{A2C8E2EA-C03E-3D40-9309-9A26DB88F7B1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7E114527-2240-094A-BD11-84E940566E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5" name="Straight Connector 1044">
                    <a:extLst>
                      <a:ext uri="{FF2B5EF4-FFF2-40B4-BE49-F238E27FC236}">
                        <a16:creationId xmlns:a16="http://schemas.microsoft.com/office/drawing/2014/main" id="{1F999166-DE8A-994F-B120-EA761CA93C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6" name="Straight Connector 1045">
                    <a:extLst>
                      <a:ext uri="{FF2B5EF4-FFF2-40B4-BE49-F238E27FC236}">
                        <a16:creationId xmlns:a16="http://schemas.microsoft.com/office/drawing/2014/main" id="{6E30271F-9D0F-F741-8A9B-0C408294FF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7" name="Straight Connector 1046">
                    <a:extLst>
                      <a:ext uri="{FF2B5EF4-FFF2-40B4-BE49-F238E27FC236}">
                        <a16:creationId xmlns:a16="http://schemas.microsoft.com/office/drawing/2014/main" id="{F330B512-4E42-1647-820B-211C35AA815C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8" name="Straight Connector 1047">
                    <a:extLst>
                      <a:ext uri="{FF2B5EF4-FFF2-40B4-BE49-F238E27FC236}">
                        <a16:creationId xmlns:a16="http://schemas.microsoft.com/office/drawing/2014/main" id="{BC0EC845-A3BA-0B4F-8261-1D784734BD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9" name="Straight Connector 1048">
                    <a:extLst>
                      <a:ext uri="{FF2B5EF4-FFF2-40B4-BE49-F238E27FC236}">
                        <a16:creationId xmlns:a16="http://schemas.microsoft.com/office/drawing/2014/main" id="{1F88AE9A-DB5C-9244-B7C5-18B4779C4D80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26D04249-9C1C-9C4E-819B-F0D40F827162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C8E31B1B-A8BD-C348-9DBB-5A47113CE7A0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55" name="Freeform 1054">
                      <a:extLst>
                        <a:ext uri="{FF2B5EF4-FFF2-40B4-BE49-F238E27FC236}">
                          <a16:creationId xmlns:a16="http://schemas.microsoft.com/office/drawing/2014/main" id="{0539E2C3-83D8-7842-9BA9-84128A56D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6" name="Freeform 1055">
                      <a:extLst>
                        <a:ext uri="{FF2B5EF4-FFF2-40B4-BE49-F238E27FC236}">
                          <a16:creationId xmlns:a16="http://schemas.microsoft.com/office/drawing/2014/main" id="{7F957A9C-F106-0C41-9CB4-AA3B3708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7" name="Straight Connector 1056">
                      <a:extLst>
                        <a:ext uri="{FF2B5EF4-FFF2-40B4-BE49-F238E27FC236}">
                          <a16:creationId xmlns:a16="http://schemas.microsoft.com/office/drawing/2014/main" id="{4D8AB269-9C7C-9F4F-BE37-8E69BF1C9A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8" name="Straight Connector 1057">
                      <a:extLst>
                        <a:ext uri="{FF2B5EF4-FFF2-40B4-BE49-F238E27FC236}">
                          <a16:creationId xmlns:a16="http://schemas.microsoft.com/office/drawing/2014/main" id="{8C9917B3-A4FD-A648-8288-AC661D5550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9" name="Straight Connector 1058">
                      <a:extLst>
                        <a:ext uri="{FF2B5EF4-FFF2-40B4-BE49-F238E27FC236}">
                          <a16:creationId xmlns:a16="http://schemas.microsoft.com/office/drawing/2014/main" id="{DA41B1EE-D206-C94C-A493-AE9411518D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0" name="Straight Connector 1059">
                      <a:extLst>
                        <a:ext uri="{FF2B5EF4-FFF2-40B4-BE49-F238E27FC236}">
                          <a16:creationId xmlns:a16="http://schemas.microsoft.com/office/drawing/2014/main" id="{6CFB218F-3F64-4A40-B5C3-F9B0893563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1" name="Straight Connector 1060">
                      <a:extLst>
                        <a:ext uri="{FF2B5EF4-FFF2-40B4-BE49-F238E27FC236}">
                          <a16:creationId xmlns:a16="http://schemas.microsoft.com/office/drawing/2014/main" id="{B5889328-72DC-AC45-8A8D-611A9C172B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2" name="Straight Connector 1061">
                      <a:extLst>
                        <a:ext uri="{FF2B5EF4-FFF2-40B4-BE49-F238E27FC236}">
                          <a16:creationId xmlns:a16="http://schemas.microsoft.com/office/drawing/2014/main" id="{1DA0436A-6056-AC48-A373-770869324F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22A5A7B3-4B87-0A4B-AF9B-A2CEEF9C6A1E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52" name="Picture 1051" descr="server_rack.png">
                      <a:extLst>
                        <a:ext uri="{FF2B5EF4-FFF2-40B4-BE49-F238E27FC236}">
                          <a16:creationId xmlns:a16="http://schemas.microsoft.com/office/drawing/2014/main" id="{16762D31-A312-9242-9140-75D9B2D49E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3" name="Picture 1052" descr="server_rack.png">
                      <a:extLst>
                        <a:ext uri="{FF2B5EF4-FFF2-40B4-BE49-F238E27FC236}">
                          <a16:creationId xmlns:a16="http://schemas.microsoft.com/office/drawing/2014/main" id="{67C075EF-ABED-BE4F-80C8-E2E6902028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4" name="Picture 1053" descr="server_rack.png">
                      <a:extLst>
                        <a:ext uri="{FF2B5EF4-FFF2-40B4-BE49-F238E27FC236}">
                          <a16:creationId xmlns:a16="http://schemas.microsoft.com/office/drawing/2014/main" id="{D6E8731F-56EE-6E43-979F-B938DC8338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8DCC768B-82D0-1C4C-BB9C-D294741D09F8}"/>
                  </a:ext>
                </a:extLst>
              </p:cNvPr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1064" name="Group 1063">
                  <a:extLst>
                    <a:ext uri="{FF2B5EF4-FFF2-40B4-BE49-F238E27FC236}">
                      <a16:creationId xmlns:a16="http://schemas.microsoft.com/office/drawing/2014/main" id="{A646105A-003F-554A-88D4-5069F5E93FFC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1079" name="Freeform 1078">
                    <a:extLst>
                      <a:ext uri="{FF2B5EF4-FFF2-40B4-BE49-F238E27FC236}">
                        <a16:creationId xmlns:a16="http://schemas.microsoft.com/office/drawing/2014/main" id="{783869E3-485B-9047-AFC5-CF97F1DDB50A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0" name="Freeform 1079">
                    <a:extLst>
                      <a:ext uri="{FF2B5EF4-FFF2-40B4-BE49-F238E27FC236}">
                        <a16:creationId xmlns:a16="http://schemas.microsoft.com/office/drawing/2014/main" id="{8E65AB09-DDF1-6A4D-ABA3-56FB2D4CED46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81" name="Straight Connector 1080">
                    <a:extLst>
                      <a:ext uri="{FF2B5EF4-FFF2-40B4-BE49-F238E27FC236}">
                        <a16:creationId xmlns:a16="http://schemas.microsoft.com/office/drawing/2014/main" id="{618AEF39-9C64-824D-9165-FA33924AE8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>
                    <a:extLst>
                      <a:ext uri="{FF2B5EF4-FFF2-40B4-BE49-F238E27FC236}">
                        <a16:creationId xmlns:a16="http://schemas.microsoft.com/office/drawing/2014/main" id="{486CF28E-1757-1E4F-B50E-13175345D4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>
                    <a:extLst>
                      <a:ext uri="{FF2B5EF4-FFF2-40B4-BE49-F238E27FC236}">
                        <a16:creationId xmlns:a16="http://schemas.microsoft.com/office/drawing/2014/main" id="{47473366-77DC-214A-8A2B-F7D96315F6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>
                    <a:extLst>
                      <a:ext uri="{FF2B5EF4-FFF2-40B4-BE49-F238E27FC236}">
                        <a16:creationId xmlns:a16="http://schemas.microsoft.com/office/drawing/2014/main" id="{2EF16BEC-FBF7-DF43-AC97-4B8743F8D68F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>
                    <a:extLst>
                      <a:ext uri="{FF2B5EF4-FFF2-40B4-BE49-F238E27FC236}">
                        <a16:creationId xmlns:a16="http://schemas.microsoft.com/office/drawing/2014/main" id="{7BEB9537-B234-2A40-878F-D5DCB89359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>
                    <a:extLst>
                      <a:ext uri="{FF2B5EF4-FFF2-40B4-BE49-F238E27FC236}">
                        <a16:creationId xmlns:a16="http://schemas.microsoft.com/office/drawing/2014/main" id="{36D4353D-F1D8-A749-B8D7-DF1A75AAB163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32BC0B46-E7F4-FB4D-8976-24D2F44EA1E4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id="{657EBA9E-3D02-3647-AD62-4C3FA03B1F87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71" name="Freeform 1070">
                      <a:extLst>
                        <a:ext uri="{FF2B5EF4-FFF2-40B4-BE49-F238E27FC236}">
                          <a16:creationId xmlns:a16="http://schemas.microsoft.com/office/drawing/2014/main" id="{FE372475-847B-5A48-BA42-FC4EB2AF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id="{09130EB1-7474-B94D-BED7-85B261C5A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3" name="Straight Connector 1072">
                      <a:extLst>
                        <a:ext uri="{FF2B5EF4-FFF2-40B4-BE49-F238E27FC236}">
                          <a16:creationId xmlns:a16="http://schemas.microsoft.com/office/drawing/2014/main" id="{3616C51B-DFE6-5940-A968-19B2E26EC7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Straight Connector 1073">
                      <a:extLst>
                        <a:ext uri="{FF2B5EF4-FFF2-40B4-BE49-F238E27FC236}">
                          <a16:creationId xmlns:a16="http://schemas.microsoft.com/office/drawing/2014/main" id="{D2D1D346-55DA-2341-B60B-600E6324F6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5" name="Straight Connector 1074">
                      <a:extLst>
                        <a:ext uri="{FF2B5EF4-FFF2-40B4-BE49-F238E27FC236}">
                          <a16:creationId xmlns:a16="http://schemas.microsoft.com/office/drawing/2014/main" id="{DE2B7475-7D9C-4E4B-9858-9B23378387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id="{CF9C23E3-09BC-464F-9403-FB1898939A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id="{243DD04E-CE53-C94D-A298-1FAAB17C3A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8" name="Straight Connector 1077">
                      <a:extLst>
                        <a:ext uri="{FF2B5EF4-FFF2-40B4-BE49-F238E27FC236}">
                          <a16:creationId xmlns:a16="http://schemas.microsoft.com/office/drawing/2014/main" id="{F586A1A3-9061-B543-B946-AA09FEA1A1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7" name="Group 1066">
                    <a:extLst>
                      <a:ext uri="{FF2B5EF4-FFF2-40B4-BE49-F238E27FC236}">
                        <a16:creationId xmlns:a16="http://schemas.microsoft.com/office/drawing/2014/main" id="{9D527F42-9829-EC42-BF85-93A8B940898B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68" name="Picture 1067" descr="server_rack.png">
                      <a:extLst>
                        <a:ext uri="{FF2B5EF4-FFF2-40B4-BE49-F238E27FC236}">
                          <a16:creationId xmlns:a16="http://schemas.microsoft.com/office/drawing/2014/main" id="{3C057932-EAE6-6D42-9FEA-F2846B05C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9" name="Picture 1068" descr="server_rack.png">
                      <a:extLst>
                        <a:ext uri="{FF2B5EF4-FFF2-40B4-BE49-F238E27FC236}">
                          <a16:creationId xmlns:a16="http://schemas.microsoft.com/office/drawing/2014/main" id="{475029CE-1610-AE4E-880C-27AA1EAC9C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0" name="Picture 1069" descr="server_rack.png">
                      <a:extLst>
                        <a:ext uri="{FF2B5EF4-FFF2-40B4-BE49-F238E27FC236}">
                          <a16:creationId xmlns:a16="http://schemas.microsoft.com/office/drawing/2014/main" id="{E9A6926E-A499-3B42-BC44-3E767FAE6D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B78244-2878-4E4C-80D6-A3A83BFDA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177" y="3325716"/>
              <a:ext cx="210562" cy="60617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794E541-D16E-B744-9F4E-F16CE4FFCEFA}"/>
                </a:ext>
              </a:extLst>
            </p:cNvPr>
            <p:cNvCxnSpPr>
              <a:cxnSpLocks/>
              <a:stCxn id="331" idx="6"/>
            </p:cNvCxnSpPr>
            <p:nvPr/>
          </p:nvCxnSpPr>
          <p:spPr>
            <a:xfrm>
              <a:off x="8653552" y="4059389"/>
              <a:ext cx="538561" cy="23696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E6CEDD3-5237-7F47-A50C-C928A310E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1407" y="2971505"/>
              <a:ext cx="180081" cy="92888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352AE841-C732-7B4B-BAB0-28479A2CE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0693" y="2457440"/>
              <a:ext cx="3285" cy="125629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37BFDB9-13B5-0B44-9BCC-DA10C6BC2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0770" y="2709766"/>
              <a:ext cx="350837" cy="105614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00D40D05-9869-B142-A822-0D241B0165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3590" y="3084939"/>
              <a:ext cx="184530" cy="786742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478A4948-A08A-7E44-819A-24BDBBE1B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108" y="4260753"/>
              <a:ext cx="477027" cy="550561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6333C169-83AE-C947-B0FE-FC14D770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123" y="4417447"/>
              <a:ext cx="5022" cy="103075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034E5082-AB2B-B640-B1D2-257AACBDA3C1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5827900" y="4390762"/>
              <a:ext cx="863810" cy="154522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35A9D83-D5C3-FA4C-A774-C4D577D8C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2725" y="4273180"/>
              <a:ext cx="719289" cy="145759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286ED93-2B6B-404C-A404-B480CF350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276" y="3473353"/>
              <a:ext cx="261637" cy="50482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CEE2E34-D559-CA45-9E5A-F783F810E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724" y="4114193"/>
              <a:ext cx="251695" cy="109254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D65FCF95-878C-A14C-A6D6-6D22C404145C}"/>
                </a:ext>
              </a:extLst>
            </p:cNvPr>
            <p:cNvCxnSpPr>
              <a:cxnSpLocks/>
              <a:stCxn id="1032" idx="2"/>
              <a:endCxn id="996" idx="2"/>
            </p:cNvCxnSpPr>
            <p:nvPr/>
          </p:nvCxnSpPr>
          <p:spPr>
            <a:xfrm flipV="1">
              <a:off x="5458049" y="3230852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5EB59D3-4040-5749-B499-E27490D52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330" y="4394908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585E66CE-5974-5A48-86F4-642D85A8C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243" y="4368703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D11900C4-AD2E-9546-89B5-1A95630DD9E8}"/>
              </a:ext>
            </a:extLst>
          </p:cNvPr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1095" name="Oval 33">
              <a:extLst>
                <a:ext uri="{FF2B5EF4-FFF2-40B4-BE49-F238E27FC236}">
                  <a16:creationId xmlns:a16="http://schemas.microsoft.com/office/drawing/2014/main" id="{512F7670-AB23-F240-9D5A-6EAA52208A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097" name="TextBox 9">
              <a:extLst>
                <a:ext uri="{FF2B5EF4-FFF2-40B4-BE49-F238E27FC236}">
                  <a16:creationId xmlns:a16="http://schemas.microsoft.com/office/drawing/2014/main" id="{373ADF7C-1486-8546-95DA-BA176D772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8" name="Slide Number Placeholder 5">
            <a:extLst>
              <a:ext uri="{FF2B5EF4-FFF2-40B4-BE49-F238E27FC236}">
                <a16:creationId xmlns:a16="http://schemas.microsoft.com/office/drawing/2014/main" id="{737993C4-51C6-4243-98ED-E7F21DA80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5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0484462A-BBBF-CC4F-8955-E6317779C224}"/>
              </a:ext>
            </a:extLst>
          </p:cNvPr>
          <p:cNvCxnSpPr>
            <a:stCxn id="460" idx="2"/>
            <a:endCxn id="459" idx="6"/>
          </p:cNvCxnSpPr>
          <p:nvPr/>
        </p:nvCxnSpPr>
        <p:spPr bwMode="auto">
          <a:xfrm rot="10800000">
            <a:off x="5710238" y="3536903"/>
            <a:ext cx="531812" cy="0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A6413169-1F86-9049-BAB4-CB7FC662559B}"/>
              </a:ext>
            </a:extLst>
          </p:cNvPr>
          <p:cNvCxnSpPr/>
          <p:nvPr/>
        </p:nvCxnSpPr>
        <p:spPr bwMode="auto">
          <a:xfrm rot="16200000" flipH="1">
            <a:off x="6584535" y="3012633"/>
            <a:ext cx="286582" cy="161925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B2985D-939D-A548-BB6A-325E249FEFFC}"/>
              </a:ext>
            </a:extLst>
          </p:cNvPr>
          <p:cNvGrpSpPr/>
          <p:nvPr/>
        </p:nvGrpSpPr>
        <p:grpSpPr>
          <a:xfrm>
            <a:off x="2266950" y="1992869"/>
            <a:ext cx="7658100" cy="2815072"/>
            <a:chOff x="2266950" y="1992869"/>
            <a:chExt cx="7658100" cy="2815072"/>
          </a:xfrm>
        </p:grpSpPr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8E270F7-B953-6746-81D7-5185D1395A5B}"/>
                </a:ext>
              </a:extLst>
            </p:cNvPr>
            <p:cNvCxnSpPr>
              <a:endCxn id="462" idx="0"/>
            </p:cNvCxnSpPr>
            <p:nvPr/>
          </p:nvCxnSpPr>
          <p:spPr bwMode="auto">
            <a:xfrm rot="5400000">
              <a:off x="1732708" y="2949387"/>
              <a:ext cx="2221011" cy="30797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A98FC37-97EC-C247-AD5F-914F2DE010C6}"/>
                </a:ext>
              </a:extLst>
            </p:cNvPr>
            <p:cNvCxnSpPr>
              <a:stCxn id="459" idx="4"/>
            </p:cNvCxnSpPr>
            <p:nvPr/>
          </p:nvCxnSpPr>
          <p:spPr bwMode="auto">
            <a:xfrm rot="5400000">
              <a:off x="4431512" y="4096677"/>
              <a:ext cx="474651" cy="984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7671C5E-1113-CA43-A33D-92ECFE2129C2}"/>
                </a:ext>
              </a:extLst>
            </p:cNvPr>
            <p:cNvCxnSpPr>
              <a:stCxn id="459" idx="3"/>
            </p:cNvCxnSpPr>
            <p:nvPr/>
          </p:nvCxnSpPr>
          <p:spPr bwMode="auto">
            <a:xfrm rot="5400000">
              <a:off x="3580901" y="3946152"/>
              <a:ext cx="583612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9E2FA91-0962-294C-A41F-3DD90DF20DA5}"/>
                </a:ext>
              </a:extLst>
            </p:cNvPr>
            <p:cNvCxnSpPr/>
            <p:nvPr/>
          </p:nvCxnSpPr>
          <p:spPr bwMode="auto">
            <a:xfrm rot="16200000" flipH="1">
              <a:off x="2142972" y="3178358"/>
              <a:ext cx="2292656" cy="26035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B69A575B-8E28-3C43-851B-7A48C4D768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55927" y="3021951"/>
              <a:ext cx="771524" cy="14329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E475B5A7-C114-7E48-AB1E-92C7CF4A4EF6}"/>
                </a:ext>
              </a:extLst>
            </p:cNvPr>
            <p:cNvCxnSpPr>
              <a:endCxn id="465" idx="0"/>
            </p:cNvCxnSpPr>
            <p:nvPr/>
          </p:nvCxnSpPr>
          <p:spPr bwMode="auto">
            <a:xfrm>
              <a:off x="5186363" y="3712362"/>
              <a:ext cx="422275" cy="50151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96A5E6E-187B-3A49-A295-FA1F67D8E9B9}"/>
                </a:ext>
              </a:extLst>
            </p:cNvPr>
            <p:cNvCxnSpPr/>
            <p:nvPr/>
          </p:nvCxnSpPr>
          <p:spPr bwMode="auto">
            <a:xfrm rot="5400000">
              <a:off x="6419350" y="3956601"/>
              <a:ext cx="583613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E62177A-B5F4-4A41-91F0-A95D2315BDCB}"/>
                </a:ext>
              </a:extLst>
            </p:cNvPr>
            <p:cNvCxnSpPr/>
            <p:nvPr/>
          </p:nvCxnSpPr>
          <p:spPr bwMode="auto">
            <a:xfrm rot="16200000" flipH="1">
              <a:off x="7161610" y="4097200"/>
              <a:ext cx="511967" cy="809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05D1BC1-6C7E-3946-BEB6-4065EC357AD4}"/>
                </a:ext>
              </a:extLst>
            </p:cNvPr>
            <p:cNvCxnSpPr>
              <a:stCxn id="460" idx="5"/>
            </p:cNvCxnSpPr>
            <p:nvPr/>
          </p:nvCxnSpPr>
          <p:spPr bwMode="auto">
            <a:xfrm>
              <a:off x="7934325" y="3799603"/>
              <a:ext cx="412750" cy="67167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D4DDDD88-B509-DD45-9D00-CC8520A75C94}"/>
                </a:ext>
              </a:extLst>
            </p:cNvPr>
            <p:cNvCxnSpPr>
              <a:cxnSpLocks/>
              <a:stCxn id="55" idx="4"/>
              <a:endCxn id="467" idx="0"/>
            </p:cNvCxnSpPr>
            <p:nvPr/>
          </p:nvCxnSpPr>
          <p:spPr bwMode="auto">
            <a:xfrm>
              <a:off x="8131307" y="2237400"/>
              <a:ext cx="398331" cy="197648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7962ADA-D295-E344-A911-5EFFAC81A0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8678012" y="3586364"/>
              <a:ext cx="1371713" cy="2428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F1825348-2292-1941-85BD-4D5ABB9502AF}"/>
                </a:ext>
              </a:extLst>
            </p:cNvPr>
            <p:cNvCxnSpPr/>
            <p:nvPr/>
          </p:nvCxnSpPr>
          <p:spPr bwMode="auto">
            <a:xfrm rot="5400000">
              <a:off x="7669052" y="3134824"/>
              <a:ext cx="1443359" cy="12176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61" name="Oval 76">
              <a:extLst>
                <a:ext uri="{FF2B5EF4-FFF2-40B4-BE49-F238E27FC236}">
                  <a16:creationId xmlns:a16="http://schemas.microsoft.com/office/drawing/2014/main" id="{391AA46F-6A98-C942-87ED-081AD5B7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2" name="Oval 76">
              <a:extLst>
                <a:ext uri="{FF2B5EF4-FFF2-40B4-BE49-F238E27FC236}">
                  <a16:creationId xmlns:a16="http://schemas.microsoft.com/office/drawing/2014/main" id="{FCCCE50F-BBF8-C548-85FF-BD6B3722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3" name="Oval 76">
              <a:extLst>
                <a:ext uri="{FF2B5EF4-FFF2-40B4-BE49-F238E27FC236}">
                  <a16:creationId xmlns:a16="http://schemas.microsoft.com/office/drawing/2014/main" id="{F63F91B6-CBFC-0C42-9EED-5D9482540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4" name="Oval 76">
              <a:extLst>
                <a:ext uri="{FF2B5EF4-FFF2-40B4-BE49-F238E27FC236}">
                  <a16:creationId xmlns:a16="http://schemas.microsoft.com/office/drawing/2014/main" id="{0CC0ED7A-0698-274E-845B-180581338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5" name="Oval 76">
              <a:extLst>
                <a:ext uri="{FF2B5EF4-FFF2-40B4-BE49-F238E27FC236}">
                  <a16:creationId xmlns:a16="http://schemas.microsoft.com/office/drawing/2014/main" id="{5043E7F4-FB4D-9A41-8107-85F65D01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6" name="Oval 76">
              <a:extLst>
                <a:ext uri="{FF2B5EF4-FFF2-40B4-BE49-F238E27FC236}">
                  <a16:creationId xmlns:a16="http://schemas.microsoft.com/office/drawing/2014/main" id="{019B9582-8292-2B43-876B-11E7E334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7" name="Oval 76">
              <a:extLst>
                <a:ext uri="{FF2B5EF4-FFF2-40B4-BE49-F238E27FC236}">
                  <a16:creationId xmlns:a16="http://schemas.microsoft.com/office/drawing/2014/main" id="{71C26863-28CD-0841-A043-C33419B4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8" name="Oval 76">
              <a:extLst>
                <a:ext uri="{FF2B5EF4-FFF2-40B4-BE49-F238E27FC236}">
                  <a16:creationId xmlns:a16="http://schemas.microsoft.com/office/drawing/2014/main" id="{E09B65C0-7813-1B48-A77E-DBAB1108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</p:grpSp>
      <p:sp>
        <p:nvSpPr>
          <p:cNvPr id="483" name="Rectangle 3">
            <a:extLst>
              <a:ext uri="{FF2B5EF4-FFF2-40B4-BE49-F238E27FC236}">
                <a16:creationId xmlns:a16="http://schemas.microsoft.com/office/drawing/2014/main" id="{026D98E3-E55A-AA42-BDF8-9795F6D3C3D1}"/>
              </a:ext>
            </a:extLst>
          </p:cNvPr>
          <p:cNvSpPr txBox="1">
            <a:spLocks noChangeArrowheads="1"/>
          </p:cNvSpPr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“center”: small # of well-connected large networks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“tier-1” commercial ISPs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(e.g., Level 3, Sprint, AT&amp;T, NTT),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national &amp; international coverage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content provider networks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(e.g., Google, Facebook):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private network that connects its data centers to Internet, often bypassing tier-1, regional ISPs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94A1D-C9FB-4248-AC42-32E817F83497}"/>
              </a:ext>
            </a:extLst>
          </p:cNvPr>
          <p:cNvGrpSpPr/>
          <p:nvPr/>
        </p:nvGrpSpPr>
        <p:grpSpPr>
          <a:xfrm>
            <a:off x="3727450" y="2136556"/>
            <a:ext cx="5191125" cy="1772008"/>
            <a:chOff x="3727450" y="2136556"/>
            <a:chExt cx="5191125" cy="1772008"/>
          </a:xfrm>
        </p:grpSpPr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D999D2F-3D6C-EE46-ACFF-9A94460799DD}"/>
                </a:ext>
              </a:extLst>
            </p:cNvPr>
            <p:cNvCxnSpPr>
              <a:cxnSpLocks/>
              <a:stCxn id="474" idx="5"/>
            </p:cNvCxnSpPr>
            <p:nvPr/>
          </p:nvCxnSpPr>
          <p:spPr bwMode="auto">
            <a:xfrm>
              <a:off x="4222067" y="2951839"/>
              <a:ext cx="72121" cy="35669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4E43A483-DD26-0944-984C-9FFBA432C53A}"/>
                </a:ext>
              </a:extLst>
            </p:cNvPr>
            <p:cNvCxnSpPr/>
            <p:nvPr/>
          </p:nvCxnSpPr>
          <p:spPr bwMode="auto">
            <a:xfrm rot="5400000">
              <a:off x="4730778" y="2617790"/>
              <a:ext cx="1074683" cy="1635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9A50683-7013-9449-840A-903577766A0A}"/>
                </a:ext>
              </a:extLst>
            </p:cNvPr>
            <p:cNvCxnSpPr/>
            <p:nvPr/>
          </p:nvCxnSpPr>
          <p:spPr bwMode="auto">
            <a:xfrm rot="10800000" flipV="1">
              <a:off x="5430838" y="2878660"/>
              <a:ext cx="811212" cy="51196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41BF13C-E29D-B649-B6A6-97965B9958D9}"/>
                </a:ext>
              </a:extLst>
            </p:cNvPr>
            <p:cNvCxnSpPr>
              <a:stCxn id="456" idx="5"/>
            </p:cNvCxnSpPr>
            <p:nvPr/>
          </p:nvCxnSpPr>
          <p:spPr bwMode="auto">
            <a:xfrm rot="16200000" flipH="1">
              <a:off x="4491313" y="1687018"/>
              <a:ext cx="1382161" cy="228123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70E05AEB-33C1-F146-A41B-426553EF3738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7620000" y="2807014"/>
              <a:ext cx="1298575" cy="44032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59" name="Oval 33">
              <a:extLst>
                <a:ext uri="{FF2B5EF4-FFF2-40B4-BE49-F238E27FC236}">
                  <a16:creationId xmlns:a16="http://schemas.microsoft.com/office/drawing/2014/main" id="{F16DC38B-A491-5046-83FC-63C66E2C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sp>
          <p:nvSpPr>
            <p:cNvPr id="460" name="Oval 33">
              <a:extLst>
                <a:ext uri="{FF2B5EF4-FFF2-40B4-BE49-F238E27FC236}">
                  <a16:creationId xmlns:a16="http://schemas.microsoft.com/office/drawing/2014/main" id="{C9724305-E472-CB48-B1A6-BABAE389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98CF636-DA8A-D745-9075-918679134907}"/>
                </a:ext>
              </a:extLst>
            </p:cNvPr>
            <p:cNvCxnSpPr>
              <a:cxnSpLocks/>
              <a:endCxn id="460" idx="0"/>
            </p:cNvCxnSpPr>
            <p:nvPr/>
          </p:nvCxnSpPr>
          <p:spPr bwMode="auto">
            <a:xfrm>
              <a:off x="6941820" y="2964180"/>
              <a:ext cx="291624" cy="2010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64C16-791F-8441-B302-492643641712}"/>
              </a:ext>
            </a:extLst>
          </p:cNvPr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82A075-8FA1-4544-AE58-6F5D6D9A92DA}"/>
                </a:ext>
              </a:extLst>
            </p:cNvPr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7B3FFCD-6B4E-B04D-B26D-CDEAE7B3C9BE}"/>
                  </a:ext>
                </a:extLst>
              </p:cNvPr>
              <p:cNvCxnSpPr/>
              <p:nvPr/>
            </p:nvCxnSpPr>
            <p:spPr bwMode="auto">
              <a:xfrm rot="10800000" flipV="1">
                <a:off x="4051300" y="2018914"/>
                <a:ext cx="3163888" cy="72690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797CE32-D445-834C-859C-100D3C4F78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16343" y="2125983"/>
                <a:ext cx="183196" cy="46609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8015E4B-28EF-5944-BD89-CFE5203E8D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89752" y="2118360"/>
                <a:ext cx="486408" cy="61700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D811EE1-454D-B44D-B3C7-5257C43AF9EF}"/>
                  </a:ext>
                </a:extLst>
              </p:cNvPr>
              <p:cNvCxnSpPr/>
              <p:nvPr/>
            </p:nvCxnSpPr>
            <p:spPr bwMode="auto">
              <a:xfrm rot="10800000">
                <a:off x="4294188" y="1860422"/>
                <a:ext cx="53181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3DB7E325-0415-EB46-A933-1A825FB1EF27}"/>
                  </a:ext>
                </a:extLst>
              </p:cNvPr>
              <p:cNvCxnSpPr>
                <a:cxnSpLocks/>
                <a:stCxn id="55" idx="2"/>
                <a:endCxn id="457" idx="6"/>
              </p:cNvCxnSpPr>
              <p:nvPr/>
            </p:nvCxnSpPr>
            <p:spPr bwMode="auto">
              <a:xfrm flipH="1">
                <a:off x="6683375" y="1872695"/>
                <a:ext cx="440553" cy="116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F3682F77-470D-6D4D-BC43-D73F8E4E433F}"/>
                  </a:ext>
                </a:extLst>
              </p:cNvPr>
              <p:cNvSpPr/>
              <p:nvPr/>
            </p:nvSpPr>
            <p:spPr bwMode="auto"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B727CE1B-773D-7F4D-9C71-0B340FA2D0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H="1">
                <a:off x="3390276" y="2254903"/>
                <a:ext cx="429873" cy="24447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A6922CA-5A15-4F48-88FD-5174505CA917}"/>
                  </a:ext>
                </a:extLst>
              </p:cNvPr>
              <p:cNvCxnSpPr/>
              <p:nvPr/>
            </p:nvCxnSpPr>
            <p:spPr bwMode="auto">
              <a:xfrm rot="16200000" flipH="1">
                <a:off x="6125374" y="2196331"/>
                <a:ext cx="474651" cy="40640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AFF03100-2980-DA4E-A72E-FE2723506844}"/>
                  </a:ext>
                </a:extLst>
              </p:cNvPr>
              <p:cNvCxnSpPr/>
              <p:nvPr/>
            </p:nvCxnSpPr>
            <p:spPr bwMode="auto">
              <a:xfrm>
                <a:off x="6510338" y="2026377"/>
                <a:ext cx="2433637" cy="64481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56" name="Oval 34">
                <a:extLst>
                  <a:ext uri="{FF2B5EF4-FFF2-40B4-BE49-F238E27FC236}">
                    <a16:creationId xmlns:a16="http://schemas.microsoft.com/office/drawing/2014/main" id="{7403379F-8BEC-BC46-847F-B0D2D30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457" name="Oval 34">
                <a:extLst>
                  <a:ext uri="{FF2B5EF4-FFF2-40B4-BE49-F238E27FC236}">
                    <a16:creationId xmlns:a16="http://schemas.microsoft.com/office/drawing/2014/main" id="{919B70EA-11EB-9443-AD39-281E578ED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F7EA502-E5E7-2148-84FF-7709E5DCC565}"/>
                  </a:ext>
                </a:extLst>
              </p:cNvPr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474" name="Oval 14">
                  <a:extLst>
                    <a:ext uri="{FF2B5EF4-FFF2-40B4-BE49-F238E27FC236}">
                      <a16:creationId xmlns:a16="http://schemas.microsoft.com/office/drawing/2014/main" id="{C524E6F7-4D23-5B41-81CB-2E8F6A351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TextBox 15">
                  <a:extLst>
                    <a:ext uri="{FF2B5EF4-FFF2-40B4-BE49-F238E27FC236}">
                      <a16:creationId xmlns:a16="http://schemas.microsoft.com/office/drawing/2014/main" id="{53F84AD2-D7E5-C147-8E47-5AD01774F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2D7EBC-2AAE-6F49-9203-B1B767B9F503}"/>
                  </a:ext>
                </a:extLst>
              </p:cNvPr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55" name="Oval 11">
                  <a:extLst>
                    <a:ext uri="{FF2B5EF4-FFF2-40B4-BE49-F238E27FC236}">
                      <a16:creationId xmlns:a16="http://schemas.microsoft.com/office/drawing/2014/main" id="{9EEAA5DE-DEDF-6F41-AB04-0BB5371BA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70195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     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919C5-B50A-CB4F-BA20-BB2AFFB0EE09}"/>
                    </a:ext>
                  </a:extLst>
                </p:cNvPr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Google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0429A9DE-1B7C-1047-9DD9-C9752FE5E0AA}"/>
                  </a:ext>
                </a:extLst>
              </p:cNvPr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481" name="Oval 14">
                  <a:extLst>
                    <a:ext uri="{FF2B5EF4-FFF2-40B4-BE49-F238E27FC236}">
                      <a16:creationId xmlns:a16="http://schemas.microsoft.com/office/drawing/2014/main" id="{128739BB-76B0-4A48-9704-CAFF7205A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TextBox 15">
                  <a:extLst>
                    <a:ext uri="{FF2B5EF4-FFF2-40B4-BE49-F238E27FC236}">
                      <a16:creationId xmlns:a16="http://schemas.microsoft.com/office/drawing/2014/main" id="{5AC63B6D-51CB-924B-A12A-9A9BD196B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EA985D80-092A-944F-9CC9-1AC8F8CA8DAE}"/>
                </a:ext>
              </a:extLst>
            </p:cNvPr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478" name="Oval 14">
                <a:extLst>
                  <a:ext uri="{FF2B5EF4-FFF2-40B4-BE49-F238E27FC236}">
                    <a16:creationId xmlns:a16="http://schemas.microsoft.com/office/drawing/2014/main" id="{3075AFD6-086D-9B47-BCFB-D0B3D834C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TextBox 15">
                <a:extLst>
                  <a:ext uri="{FF2B5EF4-FFF2-40B4-BE49-F238E27FC236}">
                    <a16:creationId xmlns:a16="http://schemas.microsoft.com/office/drawing/2014/main" id="{73956B90-EF11-724A-BB25-B8F47353BE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71F9ABD3-3387-D74E-AF76-C145E4136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6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pPr marL="412750" indent="-282575"/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</a:t>
            </a:r>
            <a:r>
              <a:rPr lang="en-US" altLang="en-US" dirty="0">
                <a:ea typeface="ＭＳ Ｐゴシック" panose="020B0600070205080204" pitchFamily="34" charset="-128"/>
              </a:rPr>
              <a:t>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/>
            <a:r>
              <a:rPr lang="en-US" altLang="en-US" sz="2800" dirty="0">
                <a:ea typeface="Arial" panose="020B0604020202020204" pitchFamily="34" charset="0"/>
              </a:rPr>
              <a:t>network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forwards</a:t>
            </a:r>
            <a:r>
              <a:rPr lang="en-US" altLang="en-US" sz="2800" dirty="0">
                <a:ea typeface="Arial" panose="020B0604020202020204" pitchFamily="34" charset="0"/>
              </a:rPr>
              <a:t> packets</a:t>
            </a:r>
            <a:r>
              <a:rPr lang="en-US" altLang="en-US" sz="2800" i="1" dirty="0">
                <a:ea typeface="Arial" panose="020B0604020202020204" pitchFamily="34" charset="0"/>
              </a:rPr>
              <a:t> </a:t>
            </a:r>
            <a:r>
              <a:rPr lang="en-US" altLang="en-US" sz="2800" dirty="0">
                <a:ea typeface="Arial" panose="020B0604020202020204" pitchFamily="34" charset="0"/>
              </a:rPr>
              <a:t>from one router to the next, across links on path from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source to destination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Slide Number Placeholder 5">
            <a:extLst>
              <a:ext uri="{FF2B5EF4-FFF2-40B4-BE49-F238E27FC236}">
                <a16:creationId xmlns:a16="http://schemas.microsoft.com/office/drawing/2014/main" id="{6B82EE67-B3B1-B14B-8E9B-DB1ABF01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CEF0F-8F10-BC37-43D7-629C62984C61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3910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key network-core functions</a:t>
            </a:r>
            <a:endParaRPr lang="en-US" dirty="0"/>
          </a:p>
        </p:txBody>
      </p:sp>
      <p:sp>
        <p:nvSpPr>
          <p:cNvPr id="555" name="Freeform 2">
            <a:extLst>
              <a:ext uri="{FF2B5EF4-FFF2-40B4-BE49-F238E27FC236}">
                <a16:creationId xmlns:a16="http://schemas.microsoft.com/office/drawing/2014/main" id="{FF2E779B-19C4-C84C-AF23-86A160C7809A}"/>
              </a:ext>
            </a:extLst>
          </p:cNvPr>
          <p:cNvSpPr>
            <a:spLocks/>
          </p:cNvSpPr>
          <p:nvPr/>
        </p:nvSpPr>
        <p:spPr bwMode="auto">
          <a:xfrm>
            <a:off x="5006052" y="4251228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56" name="Freeform 6">
            <a:extLst>
              <a:ext uri="{FF2B5EF4-FFF2-40B4-BE49-F238E27FC236}">
                <a16:creationId xmlns:a16="http://schemas.microsoft.com/office/drawing/2014/main" id="{EADD15B8-1F38-C144-B4FC-77401AC13A48}"/>
              </a:ext>
            </a:extLst>
          </p:cNvPr>
          <p:cNvSpPr>
            <a:spLocks/>
          </p:cNvSpPr>
          <p:nvPr/>
        </p:nvSpPr>
        <p:spPr bwMode="auto">
          <a:xfrm>
            <a:off x="5644427" y="4554393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3" name="Freeform 91">
            <a:extLst>
              <a:ext uri="{FF2B5EF4-FFF2-40B4-BE49-F238E27FC236}">
                <a16:creationId xmlns:a16="http://schemas.microsoft.com/office/drawing/2014/main" id="{B3932AB8-93E3-2F43-A748-0726EC875A6F}"/>
              </a:ext>
            </a:extLst>
          </p:cNvPr>
          <p:cNvSpPr>
            <a:spLocks/>
          </p:cNvSpPr>
          <p:nvPr/>
        </p:nvSpPr>
        <p:spPr bwMode="auto">
          <a:xfrm>
            <a:off x="6686155" y="4548044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4" name="Freeform 92">
            <a:extLst>
              <a:ext uri="{FF2B5EF4-FFF2-40B4-BE49-F238E27FC236}">
                <a16:creationId xmlns:a16="http://schemas.microsoft.com/office/drawing/2014/main" id="{86645581-8A95-834A-BD17-26E6EFA5E421}"/>
              </a:ext>
            </a:extLst>
          </p:cNvPr>
          <p:cNvSpPr>
            <a:spLocks/>
          </p:cNvSpPr>
          <p:nvPr/>
        </p:nvSpPr>
        <p:spPr bwMode="auto">
          <a:xfrm>
            <a:off x="5620607" y="4940095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5" name="Freeform 93">
            <a:extLst>
              <a:ext uri="{FF2B5EF4-FFF2-40B4-BE49-F238E27FC236}">
                <a16:creationId xmlns:a16="http://schemas.microsoft.com/office/drawing/2014/main" id="{D6C52C6F-55EC-4B4B-8EE6-502A2CA3B84C}"/>
              </a:ext>
            </a:extLst>
          </p:cNvPr>
          <p:cNvSpPr>
            <a:spLocks/>
          </p:cNvSpPr>
          <p:nvPr/>
        </p:nvSpPr>
        <p:spPr bwMode="auto">
          <a:xfrm>
            <a:off x="6568643" y="4916286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6" name="Freeform 94">
            <a:extLst>
              <a:ext uri="{FF2B5EF4-FFF2-40B4-BE49-F238E27FC236}">
                <a16:creationId xmlns:a16="http://schemas.microsoft.com/office/drawing/2014/main" id="{EF2A04CC-2036-2147-BE92-5D723E966AB5}"/>
              </a:ext>
            </a:extLst>
          </p:cNvPr>
          <p:cNvSpPr>
            <a:spLocks/>
          </p:cNvSpPr>
          <p:nvPr/>
        </p:nvSpPr>
        <p:spPr bwMode="auto">
          <a:xfrm>
            <a:off x="7235603" y="4970253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7" name="Freeform 95">
            <a:extLst>
              <a:ext uri="{FF2B5EF4-FFF2-40B4-BE49-F238E27FC236}">
                <a16:creationId xmlns:a16="http://schemas.microsoft.com/office/drawing/2014/main" id="{1357444A-5412-B441-B7F1-0ABDD8FDCB19}"/>
              </a:ext>
            </a:extLst>
          </p:cNvPr>
          <p:cNvSpPr>
            <a:spLocks/>
          </p:cNvSpPr>
          <p:nvPr/>
        </p:nvSpPr>
        <p:spPr bwMode="auto">
          <a:xfrm>
            <a:off x="6000139" y="5503569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8" name="Freeform 96">
            <a:extLst>
              <a:ext uri="{FF2B5EF4-FFF2-40B4-BE49-F238E27FC236}">
                <a16:creationId xmlns:a16="http://schemas.microsoft.com/office/drawing/2014/main" id="{59D740AB-C1B4-2849-8B9D-6AEF697D0749}"/>
              </a:ext>
            </a:extLst>
          </p:cNvPr>
          <p:cNvSpPr>
            <a:spLocks/>
          </p:cNvSpPr>
          <p:nvPr/>
        </p:nvSpPr>
        <p:spPr bwMode="auto">
          <a:xfrm>
            <a:off x="5463395" y="4963904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688ADB-6522-BC42-B67F-D08C708EAF1F}"/>
              </a:ext>
            </a:extLst>
          </p:cNvPr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69" name="Text Box 100">
              <a:extLst>
                <a:ext uri="{FF2B5EF4-FFF2-40B4-BE49-F238E27FC236}">
                  <a16:creationId xmlns:a16="http://schemas.microsoft.com/office/drawing/2014/main" id="{D9EBBE7F-1AC1-DD49-9B12-0321B6BF1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70" name="Text Box 101">
              <a:extLst>
                <a:ext uri="{FF2B5EF4-FFF2-40B4-BE49-F238E27FC236}">
                  <a16:creationId xmlns:a16="http://schemas.microsoft.com/office/drawing/2014/main" id="{559FA9C3-4C06-B748-9497-463EDB81D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</p:txBody>
        </p:sp>
        <p:sp>
          <p:nvSpPr>
            <p:cNvPr id="571" name="Text Box 102">
              <a:extLst>
                <a:ext uri="{FF2B5EF4-FFF2-40B4-BE49-F238E27FC236}">
                  <a16:creationId xmlns:a16="http://schemas.microsoft.com/office/drawing/2014/main" id="{3BBE9A1F-C0AA-2543-AF24-2DA796ADE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</p:txBody>
        </p:sp>
      </p:grpSp>
      <p:sp>
        <p:nvSpPr>
          <p:cNvPr id="574" name="Line 107">
            <a:extLst>
              <a:ext uri="{FF2B5EF4-FFF2-40B4-BE49-F238E27FC236}">
                <a16:creationId xmlns:a16="http://schemas.microsoft.com/office/drawing/2014/main" id="{072205A6-9619-2641-B84D-F2DB72368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8363" y="4863862"/>
            <a:ext cx="1408179" cy="9142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2CE12-8493-1F4B-B52F-7AB4605C663F}"/>
              </a:ext>
            </a:extLst>
          </p:cNvPr>
          <p:cNvGrpSpPr/>
          <p:nvPr/>
        </p:nvGrpSpPr>
        <p:grpSpPr>
          <a:xfrm>
            <a:off x="2749550" y="5384964"/>
            <a:ext cx="2699778" cy="1236611"/>
            <a:chOff x="2749550" y="5384964"/>
            <a:chExt cx="2699778" cy="1236611"/>
          </a:xfrm>
        </p:grpSpPr>
        <p:grpSp>
          <p:nvGrpSpPr>
            <p:cNvPr id="572" name="Group 1">
              <a:extLst>
                <a:ext uri="{FF2B5EF4-FFF2-40B4-BE49-F238E27FC236}">
                  <a16:creationId xmlns:a16="http://schemas.microsoft.com/office/drawing/2014/main" id="{1DD5DCC4-02E2-1649-B2A3-9D4E0A262108}"/>
                </a:ext>
              </a:extLst>
            </p:cNvPr>
            <p:cNvGrpSpPr>
              <a:grpSpLocks/>
            </p:cNvGrpSpPr>
            <p:nvPr/>
          </p:nvGrpSpPr>
          <p:grpSpPr bwMode="auto">
            <a:xfrm rot="19587632">
              <a:off x="3755686" y="5384964"/>
              <a:ext cx="1447107" cy="274584"/>
              <a:chOff x="2437928" y="4584228"/>
              <a:chExt cx="1446652" cy="274627"/>
            </a:xfrm>
          </p:grpSpPr>
          <p:sp>
            <p:nvSpPr>
              <p:cNvPr id="623" name="Rectangle 98">
                <a:extLst>
                  <a:ext uri="{FF2B5EF4-FFF2-40B4-BE49-F238E27FC236}">
                    <a16:creationId xmlns:a16="http://schemas.microsoft.com/office/drawing/2014/main" id="{DAED8E30-7EFF-5D47-A9D9-1395C15AC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4" name="Line 99">
                <a:extLst>
                  <a:ext uri="{FF2B5EF4-FFF2-40B4-BE49-F238E27FC236}">
                    <a16:creationId xmlns:a16="http://schemas.microsoft.com/office/drawing/2014/main" id="{3B4DCCB4-358C-2945-BD39-D90CF9D09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5" name="Rectangle 104">
                <a:extLst>
                  <a:ext uri="{FF2B5EF4-FFF2-40B4-BE49-F238E27FC236}">
                    <a16:creationId xmlns:a16="http://schemas.microsoft.com/office/drawing/2014/main" id="{509F2DE1-CFB9-584F-9A9E-EBE631DD6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6" name="Text Box 105">
                <a:extLst>
                  <a:ext uri="{FF2B5EF4-FFF2-40B4-BE49-F238E27FC236}">
                    <a16:creationId xmlns:a16="http://schemas.microsoft.com/office/drawing/2014/main" id="{32BE95A8-E240-0C46-886C-FB19052E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0111</a:t>
                </a:r>
              </a:p>
            </p:txBody>
          </p:sp>
        </p:grpSp>
        <p:sp>
          <p:nvSpPr>
            <p:cNvPr id="573" name="Text Box 106">
              <a:extLst>
                <a:ext uri="{FF2B5EF4-FFF2-40B4-BE49-F238E27FC236}">
                  <a16:creationId xmlns:a16="http://schemas.microsoft.com/office/drawing/2014/main" id="{6C2D30C9-C124-A14F-8E31-BC5CBF38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destination address in arriving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packet’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s header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75" name="Line 119">
              <a:extLst>
                <a:ext uri="{FF2B5EF4-FFF2-40B4-BE49-F238E27FC236}">
                  <a16:creationId xmlns:a16="http://schemas.microsoft.com/office/drawing/2014/main" id="{0B740026-EAE0-0240-86EC-A55B416CB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24" y="5622613"/>
              <a:ext cx="0" cy="5015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0E2676-6685-FB46-BBA4-3FB4835943AA}"/>
              </a:ext>
            </a:extLst>
          </p:cNvPr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77" name="Freeform 122">
              <a:extLst>
                <a:ext uri="{FF2B5EF4-FFF2-40B4-BE49-F238E27FC236}">
                  <a16:creationId xmlns:a16="http://schemas.microsoft.com/office/drawing/2014/main" id="{F1A7D39F-695E-5640-85EA-21CF852D3A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5851" y="4076630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1" name="Group 126">
              <a:extLst>
                <a:ext uri="{FF2B5EF4-FFF2-40B4-BE49-F238E27FC236}">
                  <a16:creationId xmlns:a16="http://schemas.microsoft.com/office/drawing/2014/main" id="{A0DBCF2A-68BC-0E49-9BC5-C97C8363D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615" name="Rectangle 127">
                <a:extLst>
                  <a:ext uri="{FF2B5EF4-FFF2-40B4-BE49-F238E27FC236}">
                    <a16:creationId xmlns:a16="http://schemas.microsoft.com/office/drawing/2014/main" id="{71169ED3-AFC0-4148-B3AF-F5CDA752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6" name="Oval 128">
                <a:extLst>
                  <a:ext uri="{FF2B5EF4-FFF2-40B4-BE49-F238E27FC236}">
                    <a16:creationId xmlns:a16="http://schemas.microsoft.com/office/drawing/2014/main" id="{AC629926-7E0E-2847-8D33-F54223348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7" name="Rectangle 129">
                <a:extLst>
                  <a:ext uri="{FF2B5EF4-FFF2-40B4-BE49-F238E27FC236}">
                    <a16:creationId xmlns:a16="http://schemas.microsoft.com/office/drawing/2014/main" id="{FC623931-6ACB-D741-B606-3ADCC24E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8" name="Line 130">
                <a:extLst>
                  <a:ext uri="{FF2B5EF4-FFF2-40B4-BE49-F238E27FC236}">
                    <a16:creationId xmlns:a16="http://schemas.microsoft.com/office/drawing/2014/main" id="{089D0DF0-9BD9-F942-ABBC-2C2B3307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9" name="Line 131">
                <a:extLst>
                  <a:ext uri="{FF2B5EF4-FFF2-40B4-BE49-F238E27FC236}">
                    <a16:creationId xmlns:a16="http://schemas.microsoft.com/office/drawing/2014/main" id="{0E53DB83-F101-5545-A34E-97BFB2854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0" name="Line 132">
                <a:extLst>
                  <a:ext uri="{FF2B5EF4-FFF2-40B4-BE49-F238E27FC236}">
                    <a16:creationId xmlns:a16="http://schemas.microsoft.com/office/drawing/2014/main" id="{EABDFEE7-706B-B849-BCF8-C4C3EBFA8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1" name="AutoShape 133">
                <a:extLst>
                  <a:ext uri="{FF2B5EF4-FFF2-40B4-BE49-F238E27FC236}">
                    <a16:creationId xmlns:a16="http://schemas.microsoft.com/office/drawing/2014/main" id="{891A9424-3FE8-FF4E-9F56-53905C437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CCC9E-8AF4-B748-8E74-34D7E18B96BD}"/>
              </a:ext>
            </a:extLst>
          </p:cNvPr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76" name="Freeform 121">
              <a:extLst>
                <a:ext uri="{FF2B5EF4-FFF2-40B4-BE49-F238E27FC236}">
                  <a16:creationId xmlns:a16="http://schemas.microsoft.com/office/drawing/2014/main" id="{BA4C9CA2-C4D0-984B-AFE8-C9974B8B2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55160" y="4409734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2" name="Group 134">
              <a:extLst>
                <a:ext uri="{FF2B5EF4-FFF2-40B4-BE49-F238E27FC236}">
                  <a16:creationId xmlns:a16="http://schemas.microsoft.com/office/drawing/2014/main" id="{19AA9F68-22E1-614E-ABF6-392E3AC11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608" name="Rectangle 135">
                <a:extLst>
                  <a:ext uri="{FF2B5EF4-FFF2-40B4-BE49-F238E27FC236}">
                    <a16:creationId xmlns:a16="http://schemas.microsoft.com/office/drawing/2014/main" id="{EAD44720-65AD-9041-929E-69D91872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9" name="Oval 136">
                <a:extLst>
                  <a:ext uri="{FF2B5EF4-FFF2-40B4-BE49-F238E27FC236}">
                    <a16:creationId xmlns:a16="http://schemas.microsoft.com/office/drawing/2014/main" id="{5A2842E3-83E1-6F46-A170-FBD2EAFAA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0" name="Rectangle 137">
                <a:extLst>
                  <a:ext uri="{FF2B5EF4-FFF2-40B4-BE49-F238E27FC236}">
                    <a16:creationId xmlns:a16="http://schemas.microsoft.com/office/drawing/2014/main" id="{5D953EEF-DB10-AB46-89E0-2D0204A95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1" name="Line 138">
                <a:extLst>
                  <a:ext uri="{FF2B5EF4-FFF2-40B4-BE49-F238E27FC236}">
                    <a16:creationId xmlns:a16="http://schemas.microsoft.com/office/drawing/2014/main" id="{F94B58EF-BCEB-9C4C-8317-B25CD84B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2" name="Line 139">
                <a:extLst>
                  <a:ext uri="{FF2B5EF4-FFF2-40B4-BE49-F238E27FC236}">
                    <a16:creationId xmlns:a16="http://schemas.microsoft.com/office/drawing/2014/main" id="{BBB093F8-922C-0344-B963-C8ECD30B6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3" name="Line 140">
                <a:extLst>
                  <a:ext uri="{FF2B5EF4-FFF2-40B4-BE49-F238E27FC236}">
                    <a16:creationId xmlns:a16="http://schemas.microsoft.com/office/drawing/2014/main" id="{D21DC1F8-C38D-B14D-A544-B1D9CF1CD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4" name="AutoShape 141">
                <a:extLst>
                  <a:ext uri="{FF2B5EF4-FFF2-40B4-BE49-F238E27FC236}">
                    <a16:creationId xmlns:a16="http://schemas.microsoft.com/office/drawing/2014/main" id="{43F8D630-2301-B744-AE1A-D9F4AA9D1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DD0882-93EC-3A47-8105-5E4C937584C2}"/>
              </a:ext>
            </a:extLst>
          </p:cNvPr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78" name="Freeform 123">
              <a:extLst>
                <a:ext uri="{FF2B5EF4-FFF2-40B4-BE49-F238E27FC236}">
                  <a16:creationId xmlns:a16="http://schemas.microsoft.com/office/drawing/2014/main" id="{E2E294CE-A2DB-714E-A0AC-422D97395F5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24398" y="5622613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1" name="Rectangle 143">
              <a:extLst>
                <a:ext uri="{FF2B5EF4-FFF2-40B4-BE49-F238E27FC236}">
                  <a16:creationId xmlns:a16="http://schemas.microsoft.com/office/drawing/2014/main" id="{E300D31A-9F41-1046-8BDC-FA062AA6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931" y="5981332"/>
              <a:ext cx="551036" cy="452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2" name="Oval 144">
              <a:extLst>
                <a:ext uri="{FF2B5EF4-FFF2-40B4-BE49-F238E27FC236}">
                  <a16:creationId xmlns:a16="http://schemas.microsoft.com/office/drawing/2014/main" id="{3CBE6854-ED5B-BB4C-96CF-87D28DDC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3" name="Rectangle 145">
              <a:extLst>
                <a:ext uri="{FF2B5EF4-FFF2-40B4-BE49-F238E27FC236}">
                  <a16:creationId xmlns:a16="http://schemas.microsoft.com/office/drawing/2014/main" id="{8AE3F3D6-CBEF-C24A-800F-FB451359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4" name="Line 146">
              <a:extLst>
                <a:ext uri="{FF2B5EF4-FFF2-40B4-BE49-F238E27FC236}">
                  <a16:creationId xmlns:a16="http://schemas.microsoft.com/office/drawing/2014/main" id="{C64871C2-76E7-8247-8F42-BCCB69335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8179" y="6208309"/>
              <a:ext cx="1588" cy="206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5" name="Line 147">
              <a:extLst>
                <a:ext uri="{FF2B5EF4-FFF2-40B4-BE49-F238E27FC236}">
                  <a16:creationId xmlns:a16="http://schemas.microsoft.com/office/drawing/2014/main" id="{14013ACF-BB40-FF4E-A4EF-9848CA9C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9807" y="6257514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6" name="Line 148">
              <a:extLst>
                <a:ext uri="{FF2B5EF4-FFF2-40B4-BE49-F238E27FC236}">
                  <a16:creationId xmlns:a16="http://schemas.microsoft.com/office/drawing/2014/main" id="{E0DF6D46-E77F-4D44-90E6-2EFA29583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219" y="6209896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7" name="AutoShape 149">
              <a:extLst>
                <a:ext uri="{FF2B5EF4-FFF2-40B4-BE49-F238E27FC236}">
                  <a16:creationId xmlns:a16="http://schemas.microsoft.com/office/drawing/2014/main" id="{B9FB9FE5-8C8F-134F-8BF9-5B707F4F28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60082-1CC1-D344-BCF3-6717BF455279}"/>
              </a:ext>
            </a:extLst>
          </p:cNvPr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80" name="Freeform 125">
              <a:extLst>
                <a:ext uri="{FF2B5EF4-FFF2-40B4-BE49-F238E27FC236}">
                  <a16:creationId xmlns:a16="http://schemas.microsoft.com/office/drawing/2014/main" id="{EF252024-15E7-DD46-8C92-5B81D9757F4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312396" y="5299841"/>
              <a:ext cx="552600" cy="477654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  <a:gd name="connsiteX0" fmla="*/ 0 w 10117"/>
                <a:gd name="connsiteY0" fmla="*/ 0 h 10550"/>
                <a:gd name="connsiteX1" fmla="*/ 7574 w 10117"/>
                <a:gd name="connsiteY1" fmla="*/ 10355 h 10550"/>
                <a:gd name="connsiteX2" fmla="*/ 9265 w 10117"/>
                <a:gd name="connsiteY2" fmla="*/ 10429 h 10550"/>
                <a:gd name="connsiteX3" fmla="*/ 10117 w 10117"/>
                <a:gd name="connsiteY3" fmla="*/ 833 h 10550"/>
                <a:gd name="connsiteX4" fmla="*/ 0 w 10117"/>
                <a:gd name="connsiteY4" fmla="*/ 0 h 10550"/>
                <a:gd name="connsiteX0" fmla="*/ 0 w 10175"/>
                <a:gd name="connsiteY0" fmla="*/ 9 h 10559"/>
                <a:gd name="connsiteX1" fmla="*/ 7574 w 10175"/>
                <a:gd name="connsiteY1" fmla="*/ 10364 h 10559"/>
                <a:gd name="connsiteX2" fmla="*/ 9265 w 10175"/>
                <a:gd name="connsiteY2" fmla="*/ 10438 h 10559"/>
                <a:gd name="connsiteX3" fmla="*/ 10175 w 10175"/>
                <a:gd name="connsiteY3" fmla="*/ 0 h 10559"/>
                <a:gd name="connsiteX4" fmla="*/ 0 w 10175"/>
                <a:gd name="connsiteY4" fmla="*/ 9 h 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4" name="Group 150">
              <a:extLst>
                <a:ext uri="{FF2B5EF4-FFF2-40B4-BE49-F238E27FC236}">
                  <a16:creationId xmlns:a16="http://schemas.microsoft.com/office/drawing/2014/main" id="{794D8C65-863B-7440-89F4-69D1561AD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94" name="Rectangle 151">
                <a:extLst>
                  <a:ext uri="{FF2B5EF4-FFF2-40B4-BE49-F238E27FC236}">
                    <a16:creationId xmlns:a16="http://schemas.microsoft.com/office/drawing/2014/main" id="{2825FAC5-6CFD-2E46-931F-D681BD625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5" name="Oval 152">
                <a:extLst>
                  <a:ext uri="{FF2B5EF4-FFF2-40B4-BE49-F238E27FC236}">
                    <a16:creationId xmlns:a16="http://schemas.microsoft.com/office/drawing/2014/main" id="{D6F4F3D5-1AF2-B242-902D-0665A266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6" name="Rectangle 153">
                <a:extLst>
                  <a:ext uri="{FF2B5EF4-FFF2-40B4-BE49-F238E27FC236}">
                    <a16:creationId xmlns:a16="http://schemas.microsoft.com/office/drawing/2014/main" id="{BE2CF67F-599D-6C42-A399-894E9CA81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7" name="Line 154">
                <a:extLst>
                  <a:ext uri="{FF2B5EF4-FFF2-40B4-BE49-F238E27FC236}">
                    <a16:creationId xmlns:a16="http://schemas.microsoft.com/office/drawing/2014/main" id="{371F415A-A0F7-D045-ABCD-50703CBF5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8" name="Line 155">
                <a:extLst>
                  <a:ext uri="{FF2B5EF4-FFF2-40B4-BE49-F238E27FC236}">
                    <a16:creationId xmlns:a16="http://schemas.microsoft.com/office/drawing/2014/main" id="{DD302482-684F-2343-93A8-2F996284F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9" name="Line 156">
                <a:extLst>
                  <a:ext uri="{FF2B5EF4-FFF2-40B4-BE49-F238E27FC236}">
                    <a16:creationId xmlns:a16="http://schemas.microsoft.com/office/drawing/2014/main" id="{8D3FA778-9973-5E45-BBD7-6E5B0FA17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0" name="AutoShape 157">
                <a:extLst>
                  <a:ext uri="{FF2B5EF4-FFF2-40B4-BE49-F238E27FC236}">
                    <a16:creationId xmlns:a16="http://schemas.microsoft.com/office/drawing/2014/main" id="{9BF1C706-69A5-F64D-8549-5FB64FFC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961CC-F520-1047-8300-0C6FB448D3E6}"/>
              </a:ext>
            </a:extLst>
          </p:cNvPr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79" name="Freeform 124">
              <a:extLst>
                <a:ext uri="{FF2B5EF4-FFF2-40B4-BE49-F238E27FC236}">
                  <a16:creationId xmlns:a16="http://schemas.microsoft.com/office/drawing/2014/main" id="{01D680E8-9A4D-5040-ACCF-79EE0764823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4599" y="5606741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5" name="Group 158">
              <a:extLst>
                <a:ext uri="{FF2B5EF4-FFF2-40B4-BE49-F238E27FC236}">
                  <a16:creationId xmlns:a16="http://schemas.microsoft.com/office/drawing/2014/main" id="{10DF1FFB-5BD4-B34D-869E-FF2A21B92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87" name="Rectangle 159">
                <a:extLst>
                  <a:ext uri="{FF2B5EF4-FFF2-40B4-BE49-F238E27FC236}">
                    <a16:creationId xmlns:a16="http://schemas.microsoft.com/office/drawing/2014/main" id="{A91C4B44-0DD4-A341-8AA2-C361F078D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8" name="Oval 160">
                <a:extLst>
                  <a:ext uri="{FF2B5EF4-FFF2-40B4-BE49-F238E27FC236}">
                    <a16:creationId xmlns:a16="http://schemas.microsoft.com/office/drawing/2014/main" id="{8E1DE29A-03CB-C545-98EA-12E2D05F3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9" name="Rectangle 161">
                <a:extLst>
                  <a:ext uri="{FF2B5EF4-FFF2-40B4-BE49-F238E27FC236}">
                    <a16:creationId xmlns:a16="http://schemas.microsoft.com/office/drawing/2014/main" id="{81AA95AB-263F-834C-92D5-FD7617AE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0" name="Line 162">
                <a:extLst>
                  <a:ext uri="{FF2B5EF4-FFF2-40B4-BE49-F238E27FC236}">
                    <a16:creationId xmlns:a16="http://schemas.microsoft.com/office/drawing/2014/main" id="{51CF65F6-671F-AD4D-B5B3-DF84B6F53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1" name="Line 163">
                <a:extLst>
                  <a:ext uri="{FF2B5EF4-FFF2-40B4-BE49-F238E27FC236}">
                    <a16:creationId xmlns:a16="http://schemas.microsoft.com/office/drawing/2014/main" id="{3BE02048-718D-7149-8610-55725AF9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2" name="Line 164">
                <a:extLst>
                  <a:ext uri="{FF2B5EF4-FFF2-40B4-BE49-F238E27FC236}">
                    <a16:creationId xmlns:a16="http://schemas.microsoft.com/office/drawing/2014/main" id="{DDC9E059-0152-C446-8DB2-52D116DAA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3" name="AutoShape 165">
                <a:extLst>
                  <a:ext uri="{FF2B5EF4-FFF2-40B4-BE49-F238E27FC236}">
                    <a16:creationId xmlns:a16="http://schemas.microsoft.com/office/drawing/2014/main" id="{EC851BD2-FB97-7743-85E6-12DE087E4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C0413C26-2428-294D-A985-438064AB22F8}"/>
              </a:ext>
            </a:extLst>
          </p:cNvPr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965C4A7A-7A5E-0148-8C9E-B16A4266DC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E38B70-5FD9-2340-ACBB-8F93875300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E3B73C34-FD2E-1B48-A77A-22E11F715B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E4276C6A-8274-8344-BE16-4ABFAA9AC4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20A2FF59-A2E8-7D4A-AF91-33EC3C561D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903498AC-CE0A-4149-A230-F651FF8C1D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 774">
                <a:extLst>
                  <a:ext uri="{FF2B5EF4-FFF2-40B4-BE49-F238E27FC236}">
                    <a16:creationId xmlns:a16="http://schemas.microsoft.com/office/drawing/2014/main" id="{B872917B-C402-9545-A450-6FA93A7AFF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E243B6F1-DF5E-834B-A8AE-E9590849B60B}"/>
              </a:ext>
            </a:extLst>
          </p:cNvPr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84A4F67C-5B7E-A346-A9B5-707127538D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10EA80C-53BE-C640-847F-EF8C6F0C5E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6F05C597-EF04-8E46-ADDE-B5386A7B3E0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7C40FDF7-A328-1B4D-8506-754F6CBE0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F61F868-DE1D-8F4B-B310-992E9BA5370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ECFAAB82-F382-5C46-A481-4E0EE52A62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1EF1C74-F122-EB4E-87D0-836B4BC6B1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2B9D5FB-6F2D-FC49-BA71-4E56467A288E}"/>
              </a:ext>
            </a:extLst>
          </p:cNvPr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6D9C8DA7-EC26-F440-A5E7-0414FEEDC3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75F55489-01E2-DC4E-8420-B6BA4282835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76171C91-B5DD-BD40-9E3B-82B64D920D4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92824FB2-3109-A24A-84EE-0875C22A17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B4992F98-C293-F14F-897F-0428DAF248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9D3E92E4-B967-074F-BDDA-6C78578D5D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AC70E22F-7F6D-9D45-9031-FB98F8A400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AAA6329-4E08-D94E-93EE-AC2FA25D6326}"/>
              </a:ext>
            </a:extLst>
          </p:cNvPr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BB444168-FD71-7E47-B4D6-391D967542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FAC70931-18C0-3E4B-9F7C-07190D628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CDA4CB47-2278-C94D-A8EA-8D5E2A74A82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DCDB30E9-C763-0E48-9E3E-72EAECA07B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77961B40-DE0E-B64A-AC4E-268EAB832F4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C29BE61B-DD17-1E48-955B-B459D24C9D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9D0B46F6-CDBE-9C4C-98C4-18ACE1C1C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439AE64C-370D-E343-8E49-6C6768CBAF77}"/>
              </a:ext>
            </a:extLst>
          </p:cNvPr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E0A1DB2C-92C8-364E-BC47-FA5BAF521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84346A6B-FED3-C944-B74B-F5A1DE30FD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543182CA-CB89-DA41-B460-2032628AEC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7C35BEA7-39EA-AF44-9B1A-9069DDBA13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CA289C9F-3DB7-7A4B-A338-B0CD67353F4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F5FC6510-D993-524E-B9F2-EB0A421DF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8489D3-AD98-5849-ADA3-B1C7B9B4B9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CBD30329-EF8A-434C-B6EE-CEE2CDB2D499}"/>
              </a:ext>
            </a:extLst>
          </p:cNvPr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C16A6827-70C6-5247-943E-DBCA19804B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701C0281-7FB7-B040-84C8-661D68EF69F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019453D2-E67C-7F4E-82EB-B7EE9BD09D3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43556055-0862-FA41-B220-5E3C09F46F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7D44D9ED-1D38-B64F-B869-982F3B76A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64929109-8482-0C43-AE9D-6EFDD2BC94E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61BC8A89-F1ED-CE46-9494-60CF882866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4B185-CCF9-0F43-92E1-E9A2B51C7C81}"/>
              </a:ext>
            </a:extLst>
          </p:cNvPr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39" name="Freeform 3">
              <a:extLst>
                <a:ext uri="{FF2B5EF4-FFF2-40B4-BE49-F238E27FC236}">
                  <a16:creationId xmlns:a16="http://schemas.microsoft.com/office/drawing/2014/main" id="{DEA17EE7-6646-5049-8B03-582779382B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5018" y="3236963"/>
              <a:ext cx="721461" cy="2294761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connsiteX0" fmla="*/ 0 w 10000"/>
                <a:gd name="connsiteY0" fmla="*/ 0 h 9714"/>
                <a:gd name="connsiteX1" fmla="*/ 3718 w 10000"/>
                <a:gd name="connsiteY1" fmla="*/ 8779 h 9714"/>
                <a:gd name="connsiteX2" fmla="*/ 9148 w 10000"/>
                <a:gd name="connsiteY2" fmla="*/ 9657 h 9714"/>
                <a:gd name="connsiteX3" fmla="*/ 10000 w 10000"/>
                <a:gd name="connsiteY3" fmla="*/ 61 h 9714"/>
                <a:gd name="connsiteX4" fmla="*/ 0 w 10000"/>
                <a:gd name="connsiteY4" fmla="*/ 0 h 9714"/>
                <a:gd name="connsiteX0" fmla="*/ 0 w 10000"/>
                <a:gd name="connsiteY0" fmla="*/ 0 h 9095"/>
                <a:gd name="connsiteX1" fmla="*/ 3718 w 10000"/>
                <a:gd name="connsiteY1" fmla="*/ 9037 h 9095"/>
                <a:gd name="connsiteX2" fmla="*/ 5712 w 10000"/>
                <a:gd name="connsiteY2" fmla="*/ 8929 h 9095"/>
                <a:gd name="connsiteX3" fmla="*/ 10000 w 10000"/>
                <a:gd name="connsiteY3" fmla="*/ 63 h 9095"/>
                <a:gd name="connsiteX4" fmla="*/ 0 w 10000"/>
                <a:gd name="connsiteY4" fmla="*/ 0 h 9095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8989"/>
                <a:gd name="connsiteY0" fmla="*/ 0 h 11618"/>
                <a:gd name="connsiteX1" fmla="*/ 2707 w 8989"/>
                <a:gd name="connsiteY1" fmla="*/ 11554 h 11618"/>
                <a:gd name="connsiteX2" fmla="*/ 4701 w 8989"/>
                <a:gd name="connsiteY2" fmla="*/ 11435 h 11618"/>
                <a:gd name="connsiteX3" fmla="*/ 8989 w 8989"/>
                <a:gd name="connsiteY3" fmla="*/ 1687 h 11618"/>
                <a:gd name="connsiteX4" fmla="*/ 0 w 8989"/>
                <a:gd name="connsiteY4" fmla="*/ 0 h 11618"/>
                <a:gd name="connsiteX0" fmla="*/ 0 w 9888"/>
                <a:gd name="connsiteY0" fmla="*/ 115 h 10115"/>
                <a:gd name="connsiteX1" fmla="*/ 3011 w 9888"/>
                <a:gd name="connsiteY1" fmla="*/ 10060 h 10115"/>
                <a:gd name="connsiteX2" fmla="*/ 5230 w 9888"/>
                <a:gd name="connsiteY2" fmla="*/ 9957 h 10115"/>
                <a:gd name="connsiteX3" fmla="*/ 9888 w 9888"/>
                <a:gd name="connsiteY3" fmla="*/ 0 h 10115"/>
                <a:gd name="connsiteX4" fmla="*/ 0 w 9888"/>
                <a:gd name="connsiteY4" fmla="*/ 115 h 10115"/>
                <a:gd name="connsiteX0" fmla="*/ 0 w 9829"/>
                <a:gd name="connsiteY0" fmla="*/ 0 h 10833"/>
                <a:gd name="connsiteX1" fmla="*/ 2874 w 9829"/>
                <a:gd name="connsiteY1" fmla="*/ 10779 h 10833"/>
                <a:gd name="connsiteX2" fmla="*/ 5118 w 9829"/>
                <a:gd name="connsiteY2" fmla="*/ 10677 h 10833"/>
                <a:gd name="connsiteX3" fmla="*/ 9829 w 9829"/>
                <a:gd name="connsiteY3" fmla="*/ 833 h 10833"/>
                <a:gd name="connsiteX4" fmla="*/ 0 w 9829"/>
                <a:gd name="connsiteY4" fmla="*/ 0 h 10833"/>
                <a:gd name="connsiteX0" fmla="*/ 0 w 10289"/>
                <a:gd name="connsiteY0" fmla="*/ 0 h 10000"/>
                <a:gd name="connsiteX1" fmla="*/ 2924 w 10289"/>
                <a:gd name="connsiteY1" fmla="*/ 9950 h 10000"/>
                <a:gd name="connsiteX2" fmla="*/ 5207 w 10289"/>
                <a:gd name="connsiteY2" fmla="*/ 9856 h 10000"/>
                <a:gd name="connsiteX3" fmla="*/ 10289 w 10289"/>
                <a:gd name="connsiteY3" fmla="*/ 54 h 10000"/>
                <a:gd name="connsiteX4" fmla="*/ 0 w 10289"/>
                <a:gd name="connsiteY4" fmla="*/ 0 h 10000"/>
                <a:gd name="connsiteX0" fmla="*/ 0 w 10289"/>
                <a:gd name="connsiteY0" fmla="*/ 0 h 10953"/>
                <a:gd name="connsiteX1" fmla="*/ 2924 w 10289"/>
                <a:gd name="connsiteY1" fmla="*/ 9950 h 10953"/>
                <a:gd name="connsiteX2" fmla="*/ 3723 w 10289"/>
                <a:gd name="connsiteY2" fmla="*/ 10695 h 10953"/>
                <a:gd name="connsiteX3" fmla="*/ 5207 w 10289"/>
                <a:gd name="connsiteY3" fmla="*/ 9856 h 10953"/>
                <a:gd name="connsiteX4" fmla="*/ 10289 w 10289"/>
                <a:gd name="connsiteY4" fmla="*/ 54 h 10953"/>
                <a:gd name="connsiteX5" fmla="*/ 0 w 10289"/>
                <a:gd name="connsiteY5" fmla="*/ 0 h 10953"/>
                <a:gd name="connsiteX0" fmla="*/ 0 w 10289"/>
                <a:gd name="connsiteY0" fmla="*/ 0 h 11138"/>
                <a:gd name="connsiteX1" fmla="*/ 2924 w 10289"/>
                <a:gd name="connsiteY1" fmla="*/ 9950 h 11138"/>
                <a:gd name="connsiteX2" fmla="*/ 5207 w 10289"/>
                <a:gd name="connsiteY2" fmla="*/ 9856 h 11138"/>
                <a:gd name="connsiteX3" fmla="*/ 10289 w 10289"/>
                <a:gd name="connsiteY3" fmla="*/ 54 h 11138"/>
                <a:gd name="connsiteX4" fmla="*/ 0 w 10289"/>
                <a:gd name="connsiteY4" fmla="*/ 0 h 11138"/>
                <a:gd name="connsiteX0" fmla="*/ 0 w 10289"/>
                <a:gd name="connsiteY0" fmla="*/ 0 h 10669"/>
                <a:gd name="connsiteX1" fmla="*/ 2924 w 10289"/>
                <a:gd name="connsiteY1" fmla="*/ 9950 h 10669"/>
                <a:gd name="connsiteX2" fmla="*/ 5207 w 10289"/>
                <a:gd name="connsiteY2" fmla="*/ 9856 h 10669"/>
                <a:gd name="connsiteX3" fmla="*/ 10289 w 10289"/>
                <a:gd name="connsiteY3" fmla="*/ 54 h 10669"/>
                <a:gd name="connsiteX4" fmla="*/ 0 w 10289"/>
                <a:gd name="connsiteY4" fmla="*/ 0 h 10669"/>
                <a:gd name="connsiteX0" fmla="*/ 0 w 10289"/>
                <a:gd name="connsiteY0" fmla="*/ 0 h 10734"/>
                <a:gd name="connsiteX1" fmla="*/ 2924 w 10289"/>
                <a:gd name="connsiteY1" fmla="*/ 9950 h 10734"/>
                <a:gd name="connsiteX2" fmla="*/ 4455 w 10289"/>
                <a:gd name="connsiteY2" fmla="*/ 10094 h 10734"/>
                <a:gd name="connsiteX3" fmla="*/ 10289 w 10289"/>
                <a:gd name="connsiteY3" fmla="*/ 54 h 10734"/>
                <a:gd name="connsiteX4" fmla="*/ 0 w 10289"/>
                <a:gd name="connsiteY4" fmla="*/ 0 h 10734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9960"/>
                <a:gd name="connsiteX1" fmla="*/ 2924 w 10289"/>
                <a:gd name="connsiteY1" fmla="*/ 9950 h 9960"/>
                <a:gd name="connsiteX2" fmla="*/ 4166 w 10289"/>
                <a:gd name="connsiteY2" fmla="*/ 9776 h 9960"/>
                <a:gd name="connsiteX3" fmla="*/ 10289 w 10289"/>
                <a:gd name="connsiteY3" fmla="*/ 54 h 9960"/>
                <a:gd name="connsiteX4" fmla="*/ 0 w 10289"/>
                <a:gd name="connsiteY4" fmla="*/ 0 h 9960"/>
                <a:gd name="connsiteX0" fmla="*/ 0 w 10000"/>
                <a:gd name="connsiteY0" fmla="*/ 0 h 10000"/>
                <a:gd name="connsiteX1" fmla="*/ 2842 w 10000"/>
                <a:gd name="connsiteY1" fmla="*/ 9990 h 10000"/>
                <a:gd name="connsiteX2" fmla="*/ 4049 w 10000"/>
                <a:gd name="connsiteY2" fmla="*/ 9815 h 10000"/>
                <a:gd name="connsiteX3" fmla="*/ 10000 w 10000"/>
                <a:gd name="connsiteY3" fmla="*/ 54 h 10000"/>
                <a:gd name="connsiteX4" fmla="*/ 0 w 10000"/>
                <a:gd name="connsiteY4" fmla="*/ 0 h 10000"/>
                <a:gd name="connsiteX0" fmla="*/ 0 w 10000"/>
                <a:gd name="connsiteY0" fmla="*/ 0 h 10400"/>
                <a:gd name="connsiteX1" fmla="*/ 2740 w 10000"/>
                <a:gd name="connsiteY1" fmla="*/ 10397 h 10400"/>
                <a:gd name="connsiteX2" fmla="*/ 4049 w 10000"/>
                <a:gd name="connsiteY2" fmla="*/ 9815 h 10400"/>
                <a:gd name="connsiteX3" fmla="*/ 10000 w 10000"/>
                <a:gd name="connsiteY3" fmla="*/ 54 h 10400"/>
                <a:gd name="connsiteX4" fmla="*/ 0 w 10000"/>
                <a:gd name="connsiteY4" fmla="*/ 0 h 10400"/>
                <a:gd name="connsiteX0" fmla="*/ 0 w 10000"/>
                <a:gd name="connsiteY0" fmla="*/ 0 h 10419"/>
                <a:gd name="connsiteX1" fmla="*/ 2740 w 10000"/>
                <a:gd name="connsiteY1" fmla="*/ 10397 h 10419"/>
                <a:gd name="connsiteX2" fmla="*/ 3599 w 10000"/>
                <a:gd name="connsiteY2" fmla="*/ 10338 h 10419"/>
                <a:gd name="connsiteX3" fmla="*/ 10000 w 10000"/>
                <a:gd name="connsiteY3" fmla="*/ 54 h 10419"/>
                <a:gd name="connsiteX4" fmla="*/ 0 w 10000"/>
                <a:gd name="connsiteY4" fmla="*/ 0 h 10419"/>
                <a:gd name="connsiteX0" fmla="*/ 0 w 10000"/>
                <a:gd name="connsiteY0" fmla="*/ 0 h 10397"/>
                <a:gd name="connsiteX1" fmla="*/ 2740 w 10000"/>
                <a:gd name="connsiteY1" fmla="*/ 10397 h 10397"/>
                <a:gd name="connsiteX2" fmla="*/ 3599 w 10000"/>
                <a:gd name="connsiteY2" fmla="*/ 10338 h 10397"/>
                <a:gd name="connsiteX3" fmla="*/ 10000 w 10000"/>
                <a:gd name="connsiteY3" fmla="*/ 54 h 10397"/>
                <a:gd name="connsiteX4" fmla="*/ 0 w 10000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75"/>
                <a:gd name="connsiteY0" fmla="*/ 0 h 10310"/>
                <a:gd name="connsiteX1" fmla="*/ 2801 w 10675"/>
                <a:gd name="connsiteY1" fmla="*/ 10310 h 10310"/>
                <a:gd name="connsiteX2" fmla="*/ 3660 w 10675"/>
                <a:gd name="connsiteY2" fmla="*/ 10251 h 10310"/>
                <a:gd name="connsiteX3" fmla="*/ 10675 w 10675"/>
                <a:gd name="connsiteY3" fmla="*/ 25 h 10310"/>
                <a:gd name="connsiteX4" fmla="*/ 0 w 10675"/>
                <a:gd name="connsiteY4" fmla="*/ 0 h 10310"/>
                <a:gd name="connsiteX0" fmla="*/ 0 w 6741"/>
                <a:gd name="connsiteY0" fmla="*/ 0 h 15505"/>
                <a:gd name="connsiteX1" fmla="*/ 2801 w 6741"/>
                <a:gd name="connsiteY1" fmla="*/ 10310 h 15505"/>
                <a:gd name="connsiteX2" fmla="*/ 3660 w 6741"/>
                <a:gd name="connsiteY2" fmla="*/ 10251 h 15505"/>
                <a:gd name="connsiteX3" fmla="*/ 6741 w 6741"/>
                <a:gd name="connsiteY3" fmla="*/ 14932 h 15505"/>
                <a:gd name="connsiteX4" fmla="*/ 0 w 6741"/>
                <a:gd name="connsiteY4" fmla="*/ 0 h 15505"/>
                <a:gd name="connsiteX0" fmla="*/ 5612 w 7164"/>
                <a:gd name="connsiteY0" fmla="*/ 0 h 10410"/>
                <a:gd name="connsiteX1" fmla="*/ 13 w 7164"/>
                <a:gd name="connsiteY1" fmla="*/ 7060 h 10410"/>
                <a:gd name="connsiteX2" fmla="*/ 1287 w 7164"/>
                <a:gd name="connsiteY2" fmla="*/ 7022 h 10410"/>
                <a:gd name="connsiteX3" fmla="*/ 5858 w 7164"/>
                <a:gd name="connsiteY3" fmla="*/ 10041 h 10410"/>
                <a:gd name="connsiteX4" fmla="*/ 5612 w 7164"/>
                <a:gd name="connsiteY4" fmla="*/ 0 h 10410"/>
                <a:gd name="connsiteX0" fmla="*/ 7932 w 10098"/>
                <a:gd name="connsiteY0" fmla="*/ 0 h 10001"/>
                <a:gd name="connsiteX1" fmla="*/ 116 w 10098"/>
                <a:gd name="connsiteY1" fmla="*/ 6782 h 10001"/>
                <a:gd name="connsiteX2" fmla="*/ 1894 w 10098"/>
                <a:gd name="connsiteY2" fmla="*/ 6745 h 10001"/>
                <a:gd name="connsiteX3" fmla="*/ 8275 w 10098"/>
                <a:gd name="connsiteY3" fmla="*/ 9646 h 10001"/>
                <a:gd name="connsiteX4" fmla="*/ 7932 w 10098"/>
                <a:gd name="connsiteY4" fmla="*/ 0 h 10001"/>
                <a:gd name="connsiteX0" fmla="*/ 7932 w 11399"/>
                <a:gd name="connsiteY0" fmla="*/ 0 h 10001"/>
                <a:gd name="connsiteX1" fmla="*/ 116 w 11399"/>
                <a:gd name="connsiteY1" fmla="*/ 6782 h 10001"/>
                <a:gd name="connsiteX2" fmla="*/ 1894 w 11399"/>
                <a:gd name="connsiteY2" fmla="*/ 6745 h 10001"/>
                <a:gd name="connsiteX3" fmla="*/ 8275 w 11399"/>
                <a:gd name="connsiteY3" fmla="*/ 9646 h 10001"/>
                <a:gd name="connsiteX4" fmla="*/ 7932 w 11399"/>
                <a:gd name="connsiteY4" fmla="*/ 0 h 10001"/>
                <a:gd name="connsiteX0" fmla="*/ 7932 w 8463"/>
                <a:gd name="connsiteY0" fmla="*/ 0 h 10001"/>
                <a:gd name="connsiteX1" fmla="*/ 116 w 8463"/>
                <a:gd name="connsiteY1" fmla="*/ 6782 h 10001"/>
                <a:gd name="connsiteX2" fmla="*/ 1894 w 8463"/>
                <a:gd name="connsiteY2" fmla="*/ 6745 h 10001"/>
                <a:gd name="connsiteX3" fmla="*/ 8275 w 8463"/>
                <a:gd name="connsiteY3" fmla="*/ 9646 h 10001"/>
                <a:gd name="connsiteX4" fmla="*/ 7932 w 8463"/>
                <a:gd name="connsiteY4" fmla="*/ 0 h 10001"/>
                <a:gd name="connsiteX0" fmla="*/ 10170 w 10376"/>
                <a:gd name="connsiteY0" fmla="*/ 0 h 9753"/>
                <a:gd name="connsiteX1" fmla="*/ 109 w 10376"/>
                <a:gd name="connsiteY1" fmla="*/ 6534 h 9753"/>
                <a:gd name="connsiteX2" fmla="*/ 2210 w 10376"/>
                <a:gd name="connsiteY2" fmla="*/ 6497 h 9753"/>
                <a:gd name="connsiteX3" fmla="*/ 9750 w 10376"/>
                <a:gd name="connsiteY3" fmla="*/ 9398 h 9753"/>
                <a:gd name="connsiteX4" fmla="*/ 10170 w 10376"/>
                <a:gd name="connsiteY4" fmla="*/ 0 h 9753"/>
                <a:gd name="connsiteX0" fmla="*/ 9801 w 9999"/>
                <a:gd name="connsiteY0" fmla="*/ 0 h 9636"/>
                <a:gd name="connsiteX1" fmla="*/ 105 w 9999"/>
                <a:gd name="connsiteY1" fmla="*/ 6699 h 9636"/>
                <a:gd name="connsiteX2" fmla="*/ 2130 w 9999"/>
                <a:gd name="connsiteY2" fmla="*/ 6662 h 9636"/>
                <a:gd name="connsiteX3" fmla="*/ 9397 w 9999"/>
                <a:gd name="connsiteY3" fmla="*/ 9636 h 9636"/>
                <a:gd name="connsiteX4" fmla="*/ 9801 w 9999"/>
                <a:gd name="connsiteY4" fmla="*/ 0 h 9636"/>
                <a:gd name="connsiteX0" fmla="*/ 9802 w 10000"/>
                <a:gd name="connsiteY0" fmla="*/ 0 h 10000"/>
                <a:gd name="connsiteX1" fmla="*/ 105 w 10000"/>
                <a:gd name="connsiteY1" fmla="*/ 6952 h 10000"/>
                <a:gd name="connsiteX2" fmla="*/ 2130 w 10000"/>
                <a:gd name="connsiteY2" fmla="*/ 6914 h 10000"/>
                <a:gd name="connsiteX3" fmla="*/ 9398 w 10000"/>
                <a:gd name="connsiteY3" fmla="*/ 10000 h 10000"/>
                <a:gd name="connsiteX4" fmla="*/ 9802 w 10000"/>
                <a:gd name="connsiteY4" fmla="*/ 0 h 10000"/>
                <a:gd name="connsiteX0" fmla="*/ 9697 w 9895"/>
                <a:gd name="connsiteY0" fmla="*/ 0 h 10000"/>
                <a:gd name="connsiteX1" fmla="*/ 0 w 9895"/>
                <a:gd name="connsiteY1" fmla="*/ 6952 h 10000"/>
                <a:gd name="connsiteX2" fmla="*/ 2025 w 9895"/>
                <a:gd name="connsiteY2" fmla="*/ 6914 h 10000"/>
                <a:gd name="connsiteX3" fmla="*/ 9293 w 9895"/>
                <a:gd name="connsiteY3" fmla="*/ 10000 h 10000"/>
                <a:gd name="connsiteX4" fmla="*/ 9697 w 9895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2314 w 10148"/>
                <a:gd name="connsiteY2" fmla="*/ 7860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8194 w 8542"/>
                <a:gd name="connsiteY0" fmla="*/ 0 h 10158"/>
                <a:gd name="connsiteX1" fmla="*/ 0 w 8542"/>
                <a:gd name="connsiteY1" fmla="*/ 7601 h 10158"/>
                <a:gd name="connsiteX2" fmla="*/ 47 w 8542"/>
                <a:gd name="connsiteY2" fmla="*/ 8453 h 10158"/>
                <a:gd name="connsiteX3" fmla="*/ 8188 w 8542"/>
                <a:gd name="connsiteY3" fmla="*/ 10158 h 10158"/>
                <a:gd name="connsiteX4" fmla="*/ 8194 w 8542"/>
                <a:gd name="connsiteY4" fmla="*/ 0 h 10158"/>
                <a:gd name="connsiteX0" fmla="*/ 9538 w 9975"/>
                <a:gd name="connsiteY0" fmla="*/ 0 h 10128"/>
                <a:gd name="connsiteX1" fmla="*/ 0 w 9975"/>
                <a:gd name="connsiteY1" fmla="*/ 7611 h 10128"/>
                <a:gd name="connsiteX2" fmla="*/ 55 w 9975"/>
                <a:gd name="connsiteY2" fmla="*/ 8450 h 10128"/>
                <a:gd name="connsiteX3" fmla="*/ 9586 w 9975"/>
                <a:gd name="connsiteY3" fmla="*/ 10128 h 10128"/>
                <a:gd name="connsiteX4" fmla="*/ 9538 w 9975"/>
                <a:gd name="connsiteY4" fmla="*/ 0 h 10128"/>
                <a:gd name="connsiteX0" fmla="*/ 9562 w 9999"/>
                <a:gd name="connsiteY0" fmla="*/ 0 h 10000"/>
                <a:gd name="connsiteX1" fmla="*/ 0 w 9999"/>
                <a:gd name="connsiteY1" fmla="*/ 7515 h 10000"/>
                <a:gd name="connsiteX2" fmla="*/ 55 w 9999"/>
                <a:gd name="connsiteY2" fmla="*/ 8343 h 10000"/>
                <a:gd name="connsiteX3" fmla="*/ 9610 w 9999"/>
                <a:gd name="connsiteY3" fmla="*/ 10000 h 10000"/>
                <a:gd name="connsiteX4" fmla="*/ 9562 w 9999"/>
                <a:gd name="connsiteY4" fmla="*/ 0 h 10000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9799"/>
                <a:gd name="connsiteY0" fmla="*/ 0 h 10126"/>
                <a:gd name="connsiteX1" fmla="*/ 0 w 9799"/>
                <a:gd name="connsiteY1" fmla="*/ 7515 h 10126"/>
                <a:gd name="connsiteX2" fmla="*/ 55 w 9799"/>
                <a:gd name="connsiteY2" fmla="*/ 8343 h 10126"/>
                <a:gd name="connsiteX3" fmla="*/ 9611 w 9799"/>
                <a:gd name="connsiteY3" fmla="*/ 10126 h 10126"/>
                <a:gd name="connsiteX4" fmla="*/ 9563 w 9799"/>
                <a:gd name="connsiteY4" fmla="*/ 0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1"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1" name="Rectangle 4">
              <a:extLst>
                <a:ext uri="{FF2B5EF4-FFF2-40B4-BE49-F238E27FC236}">
                  <a16:creationId xmlns:a16="http://schemas.microsoft.com/office/drawing/2014/main" id="{164DBCFC-5616-9547-B9D4-E3DCFE3B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785" y="1706808"/>
              <a:ext cx="2317750" cy="2333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2" name="Oval 5">
              <a:extLst>
                <a:ext uri="{FF2B5EF4-FFF2-40B4-BE49-F238E27FC236}">
                  <a16:creationId xmlns:a16="http://schemas.microsoft.com/office/drawing/2014/main" id="{022CCE76-7473-384C-B8AD-4B26D360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3" name="Text Box 108">
              <a:extLst>
                <a:ext uri="{FF2B5EF4-FFF2-40B4-BE49-F238E27FC236}">
                  <a16:creationId xmlns:a16="http://schemas.microsoft.com/office/drawing/2014/main" id="{5C8E906F-87BB-6246-A8F8-5B849D560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  <p:sp>
          <p:nvSpPr>
            <p:cNvPr id="544" name="Rectangle 109">
              <a:extLst>
                <a:ext uri="{FF2B5EF4-FFF2-40B4-BE49-F238E27FC236}">
                  <a16:creationId xmlns:a16="http://schemas.microsoft.com/office/drawing/2014/main" id="{5814F0BC-A4E2-414A-8230-B4877080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6" name="Text Box 111">
              <a:extLst>
                <a:ext uri="{FF2B5EF4-FFF2-40B4-BE49-F238E27FC236}">
                  <a16:creationId xmlns:a16="http://schemas.microsoft.com/office/drawing/2014/main" id="{C638B8A1-75B3-8749-A235-1EE1778B6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header value</a:t>
              </a:r>
            </a:p>
          </p:txBody>
        </p:sp>
        <p:sp>
          <p:nvSpPr>
            <p:cNvPr id="547" name="Text Box 112">
              <a:extLst>
                <a:ext uri="{FF2B5EF4-FFF2-40B4-BE49-F238E27FC236}">
                  <a16:creationId xmlns:a16="http://schemas.microsoft.com/office/drawing/2014/main" id="{CAC7F94E-387B-054D-AC5B-A6ACAFEBC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output link</a:t>
              </a:r>
            </a:p>
          </p:txBody>
        </p:sp>
        <p:sp>
          <p:nvSpPr>
            <p:cNvPr id="548" name="Line 113">
              <a:extLst>
                <a:ext uri="{FF2B5EF4-FFF2-40B4-BE49-F238E27FC236}">
                  <a16:creationId xmlns:a16="http://schemas.microsoft.com/office/drawing/2014/main" id="{F1E4DBAB-F3DB-A040-865E-B04E5313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1885" y="2876796"/>
              <a:ext cx="7937" cy="1066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9" name="Text Box 114">
              <a:extLst>
                <a:ext uri="{FF2B5EF4-FFF2-40B4-BE49-F238E27FC236}">
                  <a16:creationId xmlns:a16="http://schemas.microsoft.com/office/drawing/2014/main" id="{632019DF-E579-4B45-A8CE-2312F51B8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0100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0111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1001</a:t>
              </a:r>
            </a:p>
          </p:txBody>
        </p:sp>
        <p:sp>
          <p:nvSpPr>
            <p:cNvPr id="550" name="Text Box 115">
              <a:extLst>
                <a:ext uri="{FF2B5EF4-FFF2-40B4-BE49-F238E27FC236}">
                  <a16:creationId xmlns:a16="http://schemas.microsoft.com/office/drawing/2014/main" id="{54502672-4BE9-284A-B3B3-FA8A482C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51" name="Line 116">
              <a:extLst>
                <a:ext uri="{FF2B5EF4-FFF2-40B4-BE49-F238E27FC236}">
                  <a16:creationId xmlns:a16="http://schemas.microsoft.com/office/drawing/2014/main" id="{7AC235F1-D847-EB45-9746-2E1D0ED69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172" y="313397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52" name="Line 117">
              <a:extLst>
                <a:ext uri="{FF2B5EF4-FFF2-40B4-BE49-F238E27FC236}">
                  <a16:creationId xmlns:a16="http://schemas.microsoft.com/office/drawing/2014/main" id="{E3F3F0A3-B7B7-C84F-8E76-3C4C5F55C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235" y="288632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818" name="Text Box 108">
              <a:extLst>
                <a:ext uri="{FF2B5EF4-FFF2-40B4-BE49-F238E27FC236}">
                  <a16:creationId xmlns:a16="http://schemas.microsoft.com/office/drawing/2014/main" id="{E7C9C96C-2BC6-C44A-AE8A-01BCFB474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local forwarding table</a:t>
              </a:r>
            </a:p>
          </p:txBody>
        </p:sp>
        <p:sp>
          <p:nvSpPr>
            <p:cNvPr id="553" name="AutoShape 118">
              <a:extLst>
                <a:ext uri="{FF2B5EF4-FFF2-40B4-BE49-F238E27FC236}">
                  <a16:creationId xmlns:a16="http://schemas.microsoft.com/office/drawing/2014/main" id="{CE405A55-DEFA-E34D-A391-3BAFA1DB29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71" name="Content Placeholder 4">
            <a:extLst>
              <a:ext uri="{FF2B5EF4-FFF2-40B4-BE49-F238E27FC236}">
                <a16:creationId xmlns:a16="http://schemas.microsoft.com/office/drawing/2014/main" id="{5FE3427C-6327-DC4F-BEB5-B04B68C98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534" y="2514905"/>
            <a:ext cx="2930611" cy="3063265"/>
          </a:xfrm>
        </p:spPr>
        <p:txBody>
          <a:bodyPr>
            <a:normAutofit fontScale="92500" lnSpcReduction="10000"/>
          </a:bodyPr>
          <a:lstStyle/>
          <a:p>
            <a:pPr marL="130175" indent="0">
              <a:buNone/>
            </a:pPr>
            <a:r>
              <a:rPr lang="en-US" altLang="en-US" sz="3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aka “switching”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local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action: move arriving packets from router’</a:t>
            </a:r>
            <a:r>
              <a:rPr lang="en-US" altLang="ja-JP" dirty="0">
                <a:ea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cxnSp>
        <p:nvCxnSpPr>
          <p:cNvPr id="172" name="Straight Connector 421888">
            <a:extLst>
              <a:ext uri="{FF2B5EF4-FFF2-40B4-BE49-F238E27FC236}">
                <a16:creationId xmlns:a16="http://schemas.microsoft.com/office/drawing/2014/main" id="{67BEC5DA-6BEA-4541-B3B2-BF40B813A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9758" y="2757407"/>
            <a:ext cx="1281663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4AE8E60-10FA-844B-BD5E-0345F648B720}"/>
              </a:ext>
            </a:extLst>
          </p:cNvPr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F05E7B2-15F6-4A4E-84F8-2F0C7DBC381C}"/>
                </a:ext>
              </a:extLst>
            </p:cNvPr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Text Box 110">
              <a:extLst>
                <a:ext uri="{FF2B5EF4-FFF2-40B4-BE49-F238E27FC236}">
                  <a16:creationId xmlns:a16="http://schemas.microsoft.com/office/drawing/2014/main" id="{269466F0-DCF5-FF48-986E-8EB8C52CE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202" y="4326532"/>
              <a:ext cx="2005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local forwarding table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5553ADE-8F22-E143-9FEE-D8406830AC5F}"/>
              </a:ext>
            </a:extLst>
          </p:cNvPr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F75045C-CAEF-BE41-B0E7-8DCF29B7EFBD}"/>
                </a:ext>
              </a:extLst>
            </p:cNvPr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FB5981E-1E94-C34D-A30F-382C97EBC919}"/>
                </a:ext>
              </a:extLst>
            </p:cNvPr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E83222-FB14-4F4B-AFE1-FC39D5330E7D}"/>
                </a:ext>
              </a:extLst>
            </p:cNvPr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DC19385-8E61-AD46-95C9-DDCD5449A73D}"/>
                </a:ext>
              </a:extLst>
            </p:cNvPr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66EE5-B582-514F-954C-D5D4F7048A25}"/>
                </a:ext>
              </a:extLst>
            </p:cNvPr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1" name="Content Placeholder 4">
            <a:extLst>
              <a:ext uri="{FF2B5EF4-FFF2-40B4-BE49-F238E27FC236}">
                <a16:creationId xmlns:a16="http://schemas.microsoft.com/office/drawing/2014/main" id="{7657B180-3511-BD43-A1D3-883B21FB89BF}"/>
              </a:ext>
            </a:extLst>
          </p:cNvPr>
          <p:cNvSpPr txBox="1">
            <a:spLocks/>
          </p:cNvSpPr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Routing: 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global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action: determine source-destination paths taken by packets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 algorithms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120">
            <a:extLst>
              <a:ext uri="{FF2B5EF4-FFF2-40B4-BE49-F238E27FC236}">
                <a16:creationId xmlns:a16="http://schemas.microsoft.com/office/drawing/2014/main" id="{A85ABB82-D166-5E4F-B1B2-977AB9ED35FA}"/>
              </a:ext>
            </a:extLst>
          </p:cNvPr>
          <p:cNvSpPr>
            <a:spLocks/>
          </p:cNvSpPr>
          <p:nvPr/>
        </p:nvSpPr>
        <p:spPr bwMode="auto">
          <a:xfrm>
            <a:off x="4869344" y="4824326"/>
            <a:ext cx="1041867" cy="336451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7D4F4E-82DC-B747-BFB8-E0F63F6EECB6}"/>
              </a:ext>
            </a:extLst>
          </p:cNvPr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6AA9AC6C-CC8B-064C-85B5-59909EAFB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95" name="Text Box 108">
              <a:extLst>
                <a:ext uri="{FF2B5EF4-FFF2-40B4-BE49-F238E27FC236}">
                  <a16:creationId xmlns:a16="http://schemas.microsoft.com/office/drawing/2014/main" id="{DE2FECE5-EA6F-3043-93EE-B61DA63B9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</p:grpSp>
      <p:sp>
        <p:nvSpPr>
          <p:cNvPr id="196" name="Freeform 195">
            <a:extLst>
              <a:ext uri="{FF2B5EF4-FFF2-40B4-BE49-F238E27FC236}">
                <a16:creationId xmlns:a16="http://schemas.microsoft.com/office/drawing/2014/main" id="{A5C87FD2-E0CC-8D44-AEED-45C86DD2F1BA}"/>
              </a:ext>
            </a:extLst>
          </p:cNvPr>
          <p:cNvSpPr/>
          <p:nvPr/>
        </p:nvSpPr>
        <p:spPr>
          <a:xfrm>
            <a:off x="5748185" y="4775202"/>
            <a:ext cx="2423480" cy="399173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" fmla="*/ 0 w 2423480"/>
              <a:gd name="connsiteY0" fmla="*/ 153322 h 410383"/>
              <a:gd name="connsiteX1" fmla="*/ 613863 w 2423480"/>
              <a:gd name="connsiteY1" fmla="*/ 409098 h 410383"/>
              <a:gd name="connsiteX2" fmla="*/ 1579419 w 2423480"/>
              <a:gd name="connsiteY2" fmla="*/ 57406 h 410383"/>
              <a:gd name="connsiteX3" fmla="*/ 2423480 w 2423480"/>
              <a:gd name="connsiteY3" fmla="*/ 12644 h 410383"/>
              <a:gd name="connsiteX0" fmla="*/ 0 w 2423480"/>
              <a:gd name="connsiteY0" fmla="*/ 142112 h 399173"/>
              <a:gd name="connsiteX1" fmla="*/ 613863 w 2423480"/>
              <a:gd name="connsiteY1" fmla="*/ 397888 h 399173"/>
              <a:gd name="connsiteX2" fmla="*/ 1579419 w 2423480"/>
              <a:gd name="connsiteY2" fmla="*/ 46196 h 399173"/>
              <a:gd name="connsiteX3" fmla="*/ 2423480 w 2423480"/>
              <a:gd name="connsiteY3" fmla="*/ 1434 h 39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29142F9-CC29-5E4D-95CD-5C2306E2F53B}"/>
              </a:ext>
            </a:extLst>
          </p:cNvPr>
          <p:cNvGrpSpPr/>
          <p:nvPr/>
        </p:nvGrpSpPr>
        <p:grpSpPr>
          <a:xfrm>
            <a:off x="5600948" y="2059246"/>
            <a:ext cx="2852523" cy="3990339"/>
            <a:chOff x="5600948" y="2059246"/>
            <a:chExt cx="2852523" cy="3990339"/>
          </a:xfrm>
        </p:grpSpPr>
        <p:cxnSp>
          <p:nvCxnSpPr>
            <p:cNvPr id="198" name="Straight Connector 421894">
              <a:extLst>
                <a:ext uri="{FF2B5EF4-FFF2-40B4-BE49-F238E27FC236}">
                  <a16:creationId xmlns:a16="http://schemas.microsoft.com/office/drawing/2014/main" id="{F36971C0-1F13-4A41-BB18-D152D16F24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421894">
              <a:extLst>
                <a:ext uri="{FF2B5EF4-FFF2-40B4-BE49-F238E27FC236}">
                  <a16:creationId xmlns:a16="http://schemas.microsoft.com/office/drawing/2014/main" id="{986A894E-8D9E-4643-8C6D-EA7304E28F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421894">
              <a:extLst>
                <a:ext uri="{FF2B5EF4-FFF2-40B4-BE49-F238E27FC236}">
                  <a16:creationId xmlns:a16="http://schemas.microsoft.com/office/drawing/2014/main" id="{C67AD993-1126-0445-AE04-A913A9CBF8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D7816E0-E12B-0149-ACB6-EDCDC75F42FB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C634A93-9183-774E-AE03-FB170D41D36F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3" name="Straight Connector 421894">
                <a:extLst>
                  <a:ext uri="{FF2B5EF4-FFF2-40B4-BE49-F238E27FC236}">
                    <a16:creationId xmlns:a16="http://schemas.microsoft.com/office/drawing/2014/main" id="{6EDBDBAB-C930-F84D-80C9-D9E34D32A8C4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Straight Connector 421894">
                <a:extLst>
                  <a:ext uri="{FF2B5EF4-FFF2-40B4-BE49-F238E27FC236}">
                    <a16:creationId xmlns:a16="http://schemas.microsoft.com/office/drawing/2014/main" id="{DE2ACEEC-DC6A-C94A-8BDD-A0D89E6FB1AD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BB15F40-80D2-084B-8214-2C34569B8E3D}"/>
              </a:ext>
            </a:extLst>
          </p:cNvPr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206" name="Oval 144">
              <a:extLst>
                <a:ext uri="{FF2B5EF4-FFF2-40B4-BE49-F238E27FC236}">
                  <a16:creationId xmlns:a16="http://schemas.microsoft.com/office/drawing/2014/main" id="{83705B84-BD01-4145-9543-E1CD14378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7" name="Oval 144">
              <a:extLst>
                <a:ext uri="{FF2B5EF4-FFF2-40B4-BE49-F238E27FC236}">
                  <a16:creationId xmlns:a16="http://schemas.microsoft.com/office/drawing/2014/main" id="{EF6A0460-1F3E-174E-A84A-6B0DF9450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8" name="Oval 144">
              <a:extLst>
                <a:ext uri="{FF2B5EF4-FFF2-40B4-BE49-F238E27FC236}">
                  <a16:creationId xmlns:a16="http://schemas.microsoft.com/office/drawing/2014/main" id="{2ED11F2F-83D8-E442-802E-C3B09130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9" name="Oval 144">
              <a:extLst>
                <a:ext uri="{FF2B5EF4-FFF2-40B4-BE49-F238E27FC236}">
                  <a16:creationId xmlns:a16="http://schemas.microsoft.com/office/drawing/2014/main" id="{944FD1E4-A18B-A34F-A81F-A72A7E92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0" name="Oval 144">
              <a:extLst>
                <a:ext uri="{FF2B5EF4-FFF2-40B4-BE49-F238E27FC236}">
                  <a16:creationId xmlns:a16="http://schemas.microsoft.com/office/drawing/2014/main" id="{C6042A49-3FA0-7E41-8444-677C9989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67" name="Slide Number Placeholder 5">
            <a:extLst>
              <a:ext uri="{FF2B5EF4-FFF2-40B4-BE49-F238E27FC236}">
                <a16:creationId xmlns:a16="http://schemas.microsoft.com/office/drawing/2014/main" id="{46C04000-6460-9645-A637-B7F87E9F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C86F0-F2D1-75A8-E957-35DC10B3C0EB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329502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uiExpand="1" build="p"/>
      <p:bldP spid="191" grpId="0"/>
      <p:bldP spid="192" grpId="0" animBg="1"/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C70FDC37-2EAC-C64C-9EFA-73CEA5536552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B7B64-31D9-F34E-AB1D-A6C3B77F6361}"/>
              </a:ext>
            </a:extLst>
          </p:cNvPr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C4212C-7400-2A4D-BB5A-DA87D58FA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C4CB6-5F0A-ED9A-6BFB-F4843118EBA6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7501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84C0BF6-A90E-CC4F-AB22-9139D2CBAFD8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51B65-FAD0-FE4E-AF92-00453DE17EF0}"/>
              </a:ext>
            </a:extLst>
          </p:cNvPr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421D9FAD-A37E-1745-8ED8-6DA01F78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D9FC91B-3FCD-2B4E-8C43-EB7B8E980EA2}"/>
                </a:ext>
              </a:extLst>
            </p:cNvPr>
            <p:cNvSpPr/>
            <p:nvPr/>
          </p:nvSpPr>
          <p:spPr>
            <a:xfrm>
              <a:off x="1527142" y="1131216"/>
              <a:ext cx="2243580" cy="2158739"/>
            </a:xfrm>
            <a:custGeom>
              <a:avLst/>
              <a:gdLst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3580" h="2158739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8000">
                  <a:srgbClr val="D6DCE0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4400000" scaled="0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E08D0C-E295-2843-BCE6-87D6DAF6C84A}"/>
              </a:ext>
            </a:extLst>
          </p:cNvPr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0DECB5-7CA5-914D-96D4-06F5D4D52482}"/>
              </a:ext>
            </a:extLst>
          </p:cNvPr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213D7-34CD-4645-A4DA-48983233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7159A03-9BBB-6440-BFDE-33A2FB78A1EB}"/>
                </a:ext>
              </a:extLst>
            </p:cNvPr>
            <p:cNvSpPr/>
            <p:nvPr/>
          </p:nvSpPr>
          <p:spPr>
            <a:xfrm>
              <a:off x="8769246" y="2608289"/>
              <a:ext cx="2683239" cy="404734"/>
            </a:xfrm>
            <a:custGeom>
              <a:avLst/>
              <a:gdLst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404734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B00EA0-FEDF-2F48-8390-725DE11D70DE}"/>
              </a:ext>
            </a:extLst>
          </p:cNvPr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D888C3-5DDB-2F45-9577-B93B1F25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CCB5E-4B3C-9FC2-1D91-5CF36CC57CB7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4799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1805286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msec</a:t>
              </a:r>
            </a:p>
          </p:txBody>
        </p:sp>
      </p:grpSp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ED4AD52E-5F96-E84D-BA0F-63436360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29601-315A-D993-4DA8-C47CF9951209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35367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F4F7BC-77D6-3043-887E-5AA5158E60AF}"/>
              </a:ext>
            </a:extLst>
          </p:cNvPr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D6136-A4D4-9F4B-9F7E-413DFB46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159CD9-3C65-A847-821F-CB514D943AB2}"/>
                </a:ext>
              </a:extLst>
            </p:cNvPr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Queueing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occurs when work arrives faster than it can be serviced: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97440-C1D3-E042-AA33-BC4269F0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F0BB4F-5B1A-2F46-A641-AFE3A947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</p:spPr>
        </p:pic>
      </p:grp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0032936D-70F5-0749-B579-2F32AE0C1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B50D5-F0B4-4E8D-98D6-1B9492859E4C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22266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16763EA-5374-AA46-AB35-8BC78C1F3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3612" y="4213229"/>
            <a:ext cx="10347608" cy="22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queuing and loss: </a:t>
            </a:r>
            <a:r>
              <a:rPr lang="en-US" altLang="en-US" sz="32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f arrival rate (in bps) to link exceeds transmission rate (bps) of link for some period of time: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will queue, waiting to be transmitted on output link 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can be dropped (lost) if memory (buffer) in router fills up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1F3C5694-B3D1-9147-BB4D-3DE769EDB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67800-24DF-CACD-3E9A-47687B2D5C27}"/>
              </a:ext>
            </a:extLst>
          </p:cNvPr>
          <p:cNvSpPr txBox="1"/>
          <p:nvPr/>
        </p:nvSpPr>
        <p:spPr>
          <a:xfrm>
            <a:off x="10089025" y="79597"/>
            <a:ext cx="1959639" cy="523220"/>
          </a:xfrm>
          <a:prstGeom prst="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IMPORTANT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1156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2274</Words>
  <Application>Microsoft Office PowerPoint</Application>
  <PresentationFormat>Widescreen</PresentationFormat>
  <Paragraphs>890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Gill Sans MT</vt:lpstr>
      <vt:lpstr>Wingdings</vt:lpstr>
      <vt:lpstr>Office Theme</vt:lpstr>
      <vt:lpstr>PowerPoint Presentation</vt:lpstr>
      <vt:lpstr>Chapter 1: roadmap</vt:lpstr>
      <vt:lpstr>The network core</vt:lpstr>
      <vt:lpstr>Two key network-core functions</vt:lpstr>
      <vt:lpstr>PowerPoint Presentation</vt:lpstr>
      <vt:lpstr>PowerPoint Presentation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Proof: with 35 users, probability &gt; 10 active at same time is less than .0004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188</cp:revision>
  <dcterms:created xsi:type="dcterms:W3CDTF">2020-01-18T07:24:59Z</dcterms:created>
  <dcterms:modified xsi:type="dcterms:W3CDTF">2024-10-08T18:50:52Z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Theme:5</vt:lpwstr>
  </property>
  <property fmtid="{D5CDD505-2E9C-101B-9397-08002B2CF9AE}" pid="3" name="ClassificationContentMarkingHeaderText">
    <vt:lpwstr>Begränsad delning</vt:lpwstr>
  </property>
</Properties>
</file>